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6" r:id="rId2"/>
  </p:sldIdLst>
  <p:sldSz cx="20104100" cy="7112000"/>
  <p:notesSz cx="20104100" cy="7112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0" d="100"/>
          <a:sy n="120" d="100"/>
        </p:scale>
        <p:origin x="-5670" y="-3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8712200" cy="3571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1387138" y="0"/>
            <a:ext cx="8712200" cy="3571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A098C1-7FDF-4054-A626-F0A08DEF03B1}" type="datetimeFigureOut">
              <a:rPr lang="en-GB" smtClean="0"/>
              <a:t>12/07/2024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659563" y="889000"/>
            <a:ext cx="6784975" cy="24003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2009775" y="3422650"/>
            <a:ext cx="16084550" cy="28003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754813"/>
            <a:ext cx="8712200" cy="3571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1387138" y="6754813"/>
            <a:ext cx="8712200" cy="3571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DB3BF6-CBD2-4D27-87D1-DB096E8517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0341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DB3BF6-CBD2-4D27-87D1-DB096E85171A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1735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507807" y="2204720"/>
            <a:ext cx="17088486" cy="14935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3015615" y="3982720"/>
            <a:ext cx="14072870" cy="1778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7/12/2024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350" b="1" i="0">
                <a:solidFill>
                  <a:schemeClr val="bg1"/>
                </a:solidFill>
                <a:latin typeface="Harabara"/>
                <a:cs typeface="Harabar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7/12/2024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350" b="1" i="0">
                <a:solidFill>
                  <a:schemeClr val="bg1"/>
                </a:solidFill>
                <a:latin typeface="Harabara"/>
                <a:cs typeface="Harabar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1005205" y="1635760"/>
            <a:ext cx="8745284" cy="4693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10353611" y="1635760"/>
            <a:ext cx="8745284" cy="4693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7/12/2024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350" b="1" i="0">
                <a:solidFill>
                  <a:schemeClr val="bg1"/>
                </a:solidFill>
                <a:latin typeface="Harabara"/>
                <a:cs typeface="Harabar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7/12/2024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7/12/2024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13" Type="http://schemas.openxmlformats.org/officeDocument/2006/relationships/image" Target="../media/image7.png"/><Relationship Id="rId18" Type="http://schemas.openxmlformats.org/officeDocument/2006/relationships/image" Target="../media/image12.png"/><Relationship Id="rId26" Type="http://schemas.openxmlformats.org/officeDocument/2006/relationships/image" Target="../media/image20.png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5.png"/><Relationship Id="rId7" Type="http://schemas.openxmlformats.org/officeDocument/2006/relationships/image" Target="../media/image1.png"/><Relationship Id="rId12" Type="http://schemas.openxmlformats.org/officeDocument/2006/relationships/image" Target="../media/image6.png"/><Relationship Id="rId17" Type="http://schemas.openxmlformats.org/officeDocument/2006/relationships/image" Target="../media/image11.png"/><Relationship Id="rId25" Type="http://schemas.openxmlformats.org/officeDocument/2006/relationships/image" Target="../media/image19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0.png"/><Relationship Id="rId20" Type="http://schemas.openxmlformats.org/officeDocument/2006/relationships/image" Target="../media/image14.png"/><Relationship Id="rId29" Type="http://schemas.openxmlformats.org/officeDocument/2006/relationships/image" Target="../media/image23.png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11" Type="http://schemas.openxmlformats.org/officeDocument/2006/relationships/image" Target="../media/image5.png"/><Relationship Id="rId24" Type="http://schemas.openxmlformats.org/officeDocument/2006/relationships/image" Target="../media/image18.png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9.png"/><Relationship Id="rId23" Type="http://schemas.openxmlformats.org/officeDocument/2006/relationships/image" Target="../media/image17.png"/><Relationship Id="rId28" Type="http://schemas.openxmlformats.org/officeDocument/2006/relationships/image" Target="../media/image22.png"/><Relationship Id="rId10" Type="http://schemas.openxmlformats.org/officeDocument/2006/relationships/image" Target="../media/image4.png"/><Relationship Id="rId19" Type="http://schemas.openxmlformats.org/officeDocument/2006/relationships/image" Target="../media/image13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Relationship Id="rId14" Type="http://schemas.openxmlformats.org/officeDocument/2006/relationships/image" Target="../media/image8.png"/><Relationship Id="rId22" Type="http://schemas.openxmlformats.org/officeDocument/2006/relationships/image" Target="../media/image16.png"/><Relationship Id="rId27" Type="http://schemas.openxmlformats.org/officeDocument/2006/relationships/image" Target="../media/image2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21"/>
            <a:ext cx="20104100" cy="1421765"/>
          </a:xfrm>
          <a:custGeom>
            <a:avLst/>
            <a:gdLst/>
            <a:ahLst/>
            <a:cxnLst/>
            <a:rect l="l" t="t" r="r" b="b"/>
            <a:pathLst>
              <a:path w="20104100" h="1421765">
                <a:moveTo>
                  <a:pt x="20104088" y="0"/>
                </a:moveTo>
                <a:lnTo>
                  <a:pt x="10052037" y="0"/>
                </a:lnTo>
                <a:lnTo>
                  <a:pt x="0" y="0"/>
                </a:lnTo>
                <a:lnTo>
                  <a:pt x="0" y="1421498"/>
                </a:lnTo>
                <a:lnTo>
                  <a:pt x="10052037" y="1421498"/>
                </a:lnTo>
                <a:lnTo>
                  <a:pt x="20104088" y="1421498"/>
                </a:lnTo>
                <a:lnTo>
                  <a:pt x="20104088" y="0"/>
                </a:lnTo>
                <a:close/>
              </a:path>
            </a:pathLst>
          </a:custGeom>
          <a:solidFill>
            <a:srgbClr val="006FA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4711208" y="1873949"/>
            <a:ext cx="2538730" cy="363855"/>
          </a:xfrm>
          <a:custGeom>
            <a:avLst/>
            <a:gdLst/>
            <a:ahLst/>
            <a:cxnLst/>
            <a:rect l="l" t="t" r="r" b="b"/>
            <a:pathLst>
              <a:path w="2538729" h="363855">
                <a:moveTo>
                  <a:pt x="2395219" y="0"/>
                </a:moveTo>
                <a:lnTo>
                  <a:pt x="143278" y="0"/>
                </a:lnTo>
                <a:lnTo>
                  <a:pt x="60445" y="2238"/>
                </a:lnTo>
                <a:lnTo>
                  <a:pt x="17909" y="17909"/>
                </a:lnTo>
                <a:lnTo>
                  <a:pt x="2238" y="60445"/>
                </a:lnTo>
                <a:lnTo>
                  <a:pt x="0" y="143278"/>
                </a:lnTo>
                <a:lnTo>
                  <a:pt x="0" y="220553"/>
                </a:lnTo>
                <a:lnTo>
                  <a:pt x="2238" y="303385"/>
                </a:lnTo>
                <a:lnTo>
                  <a:pt x="17909" y="345921"/>
                </a:lnTo>
                <a:lnTo>
                  <a:pt x="60445" y="361592"/>
                </a:lnTo>
                <a:lnTo>
                  <a:pt x="143278" y="363831"/>
                </a:lnTo>
                <a:lnTo>
                  <a:pt x="2395219" y="363831"/>
                </a:lnTo>
                <a:lnTo>
                  <a:pt x="2478052" y="361592"/>
                </a:lnTo>
                <a:lnTo>
                  <a:pt x="2520588" y="345921"/>
                </a:lnTo>
                <a:lnTo>
                  <a:pt x="2536259" y="303385"/>
                </a:lnTo>
                <a:lnTo>
                  <a:pt x="2538498" y="220553"/>
                </a:lnTo>
                <a:lnTo>
                  <a:pt x="2538498" y="143278"/>
                </a:lnTo>
                <a:lnTo>
                  <a:pt x="2536259" y="60445"/>
                </a:lnTo>
                <a:lnTo>
                  <a:pt x="2520588" y="17909"/>
                </a:lnTo>
                <a:lnTo>
                  <a:pt x="2478052" y="2238"/>
                </a:lnTo>
                <a:lnTo>
                  <a:pt x="2395219" y="0"/>
                </a:lnTo>
                <a:close/>
              </a:path>
            </a:pathLst>
          </a:custGeom>
          <a:solidFill>
            <a:srgbClr val="58595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5660150" y="5862686"/>
            <a:ext cx="389255" cy="923925"/>
          </a:xfrm>
          <a:custGeom>
            <a:avLst/>
            <a:gdLst/>
            <a:ahLst/>
            <a:cxnLst/>
            <a:rect l="l" t="t" r="r" b="b"/>
            <a:pathLst>
              <a:path w="389254" h="923925">
                <a:moveTo>
                  <a:pt x="389227" y="0"/>
                </a:moveTo>
                <a:lnTo>
                  <a:pt x="0" y="0"/>
                </a:lnTo>
                <a:lnTo>
                  <a:pt x="0" y="923297"/>
                </a:lnTo>
                <a:lnTo>
                  <a:pt x="389227" y="923297"/>
                </a:lnTo>
                <a:lnTo>
                  <a:pt x="389227" y="0"/>
                </a:lnTo>
                <a:close/>
              </a:path>
            </a:pathLst>
          </a:custGeom>
          <a:solidFill>
            <a:srgbClr val="2668A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5640742" y="5842272"/>
            <a:ext cx="401320" cy="935355"/>
          </a:xfrm>
          <a:custGeom>
            <a:avLst/>
            <a:gdLst/>
            <a:ahLst/>
            <a:cxnLst/>
            <a:rect l="l" t="t" r="r" b="b"/>
            <a:pathLst>
              <a:path w="401320" h="935354">
                <a:moveTo>
                  <a:pt x="398492" y="0"/>
                </a:moveTo>
                <a:lnTo>
                  <a:pt x="2674" y="0"/>
                </a:lnTo>
                <a:lnTo>
                  <a:pt x="0" y="2686"/>
                </a:lnTo>
                <a:lnTo>
                  <a:pt x="0" y="932562"/>
                </a:lnTo>
                <a:lnTo>
                  <a:pt x="2674" y="935249"/>
                </a:lnTo>
                <a:lnTo>
                  <a:pt x="398492" y="935249"/>
                </a:lnTo>
                <a:lnTo>
                  <a:pt x="401167" y="932562"/>
                </a:lnTo>
                <a:lnTo>
                  <a:pt x="401167" y="923309"/>
                </a:lnTo>
                <a:lnTo>
                  <a:pt x="11939" y="923309"/>
                </a:lnTo>
                <a:lnTo>
                  <a:pt x="11939" y="11939"/>
                </a:lnTo>
                <a:lnTo>
                  <a:pt x="401167" y="11939"/>
                </a:lnTo>
                <a:lnTo>
                  <a:pt x="401167" y="2686"/>
                </a:lnTo>
                <a:lnTo>
                  <a:pt x="398492" y="0"/>
                </a:lnTo>
                <a:close/>
              </a:path>
              <a:path w="401320" h="935354">
                <a:moveTo>
                  <a:pt x="401167" y="11939"/>
                </a:moveTo>
                <a:lnTo>
                  <a:pt x="389227" y="11939"/>
                </a:lnTo>
                <a:lnTo>
                  <a:pt x="389227" y="923309"/>
                </a:lnTo>
                <a:lnTo>
                  <a:pt x="401167" y="923309"/>
                </a:lnTo>
                <a:lnTo>
                  <a:pt x="401167" y="11939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5621477" y="5824073"/>
            <a:ext cx="440055" cy="26670"/>
          </a:xfrm>
          <a:custGeom>
            <a:avLst/>
            <a:gdLst/>
            <a:ahLst/>
            <a:cxnLst/>
            <a:rect l="l" t="t" r="r" b="b"/>
            <a:pathLst>
              <a:path w="440054" h="26670">
                <a:moveTo>
                  <a:pt x="439709" y="0"/>
                </a:moveTo>
                <a:lnTo>
                  <a:pt x="0" y="0"/>
                </a:lnTo>
                <a:lnTo>
                  <a:pt x="0" y="26625"/>
                </a:lnTo>
                <a:lnTo>
                  <a:pt x="439709" y="26625"/>
                </a:lnTo>
                <a:lnTo>
                  <a:pt x="439709" y="0"/>
                </a:lnTo>
                <a:close/>
              </a:path>
            </a:pathLst>
          </a:custGeom>
          <a:solidFill>
            <a:srgbClr val="A7C8E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5615504" y="5818117"/>
            <a:ext cx="452120" cy="38735"/>
          </a:xfrm>
          <a:custGeom>
            <a:avLst/>
            <a:gdLst/>
            <a:ahLst/>
            <a:cxnLst/>
            <a:rect l="l" t="t" r="r" b="b"/>
            <a:pathLst>
              <a:path w="452120" h="38735">
                <a:moveTo>
                  <a:pt x="448974" y="0"/>
                </a:moveTo>
                <a:lnTo>
                  <a:pt x="2662" y="0"/>
                </a:lnTo>
                <a:lnTo>
                  <a:pt x="0" y="2674"/>
                </a:lnTo>
                <a:lnTo>
                  <a:pt x="0" y="35855"/>
                </a:lnTo>
                <a:lnTo>
                  <a:pt x="2662" y="38541"/>
                </a:lnTo>
                <a:lnTo>
                  <a:pt x="448974" y="38541"/>
                </a:lnTo>
                <a:lnTo>
                  <a:pt x="451649" y="35855"/>
                </a:lnTo>
                <a:lnTo>
                  <a:pt x="451649" y="26602"/>
                </a:lnTo>
                <a:lnTo>
                  <a:pt x="11939" y="26602"/>
                </a:lnTo>
                <a:lnTo>
                  <a:pt x="11939" y="11939"/>
                </a:lnTo>
                <a:lnTo>
                  <a:pt x="451649" y="11939"/>
                </a:lnTo>
                <a:lnTo>
                  <a:pt x="451649" y="2674"/>
                </a:lnTo>
                <a:lnTo>
                  <a:pt x="448974" y="0"/>
                </a:lnTo>
                <a:close/>
              </a:path>
              <a:path w="452120" h="38735">
                <a:moveTo>
                  <a:pt x="451649" y="11939"/>
                </a:moveTo>
                <a:lnTo>
                  <a:pt x="439709" y="11939"/>
                </a:lnTo>
                <a:lnTo>
                  <a:pt x="439709" y="26602"/>
                </a:lnTo>
                <a:lnTo>
                  <a:pt x="451649" y="26602"/>
                </a:lnTo>
                <a:lnTo>
                  <a:pt x="451649" y="11939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5658049" y="5788898"/>
            <a:ext cx="367030" cy="30480"/>
          </a:xfrm>
          <a:custGeom>
            <a:avLst/>
            <a:gdLst/>
            <a:ahLst/>
            <a:cxnLst/>
            <a:rect l="l" t="t" r="r" b="b"/>
            <a:pathLst>
              <a:path w="367029" h="30479">
                <a:moveTo>
                  <a:pt x="366577" y="0"/>
                </a:moveTo>
                <a:lnTo>
                  <a:pt x="0" y="0"/>
                </a:lnTo>
                <a:lnTo>
                  <a:pt x="0" y="29980"/>
                </a:lnTo>
                <a:lnTo>
                  <a:pt x="366577" y="29980"/>
                </a:lnTo>
                <a:lnTo>
                  <a:pt x="366577" y="0"/>
                </a:lnTo>
                <a:close/>
              </a:path>
            </a:pathLst>
          </a:custGeom>
          <a:solidFill>
            <a:srgbClr val="A7C8E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g object 23"/>
          <p:cNvSpPr/>
          <p:nvPr/>
        </p:nvSpPr>
        <p:spPr>
          <a:xfrm>
            <a:off x="5652068" y="5782919"/>
            <a:ext cx="379095" cy="42545"/>
          </a:xfrm>
          <a:custGeom>
            <a:avLst/>
            <a:gdLst/>
            <a:ahLst/>
            <a:cxnLst/>
            <a:rect l="l" t="t" r="r" b="b"/>
            <a:pathLst>
              <a:path w="379095" h="42545">
                <a:moveTo>
                  <a:pt x="375842" y="0"/>
                </a:moveTo>
                <a:lnTo>
                  <a:pt x="2674" y="0"/>
                </a:lnTo>
                <a:lnTo>
                  <a:pt x="0" y="2686"/>
                </a:lnTo>
                <a:lnTo>
                  <a:pt x="0" y="39246"/>
                </a:lnTo>
                <a:lnTo>
                  <a:pt x="2674" y="41932"/>
                </a:lnTo>
                <a:lnTo>
                  <a:pt x="375842" y="41932"/>
                </a:lnTo>
                <a:lnTo>
                  <a:pt x="378517" y="39246"/>
                </a:lnTo>
                <a:lnTo>
                  <a:pt x="378517" y="29992"/>
                </a:lnTo>
                <a:lnTo>
                  <a:pt x="11939" y="29992"/>
                </a:lnTo>
                <a:lnTo>
                  <a:pt x="11939" y="11939"/>
                </a:lnTo>
                <a:lnTo>
                  <a:pt x="378517" y="11939"/>
                </a:lnTo>
                <a:lnTo>
                  <a:pt x="378517" y="2686"/>
                </a:lnTo>
                <a:lnTo>
                  <a:pt x="375842" y="0"/>
                </a:lnTo>
                <a:close/>
              </a:path>
              <a:path w="379095" h="42545">
                <a:moveTo>
                  <a:pt x="378517" y="11939"/>
                </a:moveTo>
                <a:lnTo>
                  <a:pt x="366577" y="11939"/>
                </a:lnTo>
                <a:lnTo>
                  <a:pt x="366577" y="29992"/>
                </a:lnTo>
                <a:lnTo>
                  <a:pt x="378517" y="29992"/>
                </a:lnTo>
                <a:lnTo>
                  <a:pt x="378517" y="11939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g object 24"/>
          <p:cNvSpPr/>
          <p:nvPr/>
        </p:nvSpPr>
        <p:spPr>
          <a:xfrm>
            <a:off x="5683899" y="5901491"/>
            <a:ext cx="80010" cy="100965"/>
          </a:xfrm>
          <a:custGeom>
            <a:avLst/>
            <a:gdLst/>
            <a:ahLst/>
            <a:cxnLst/>
            <a:rect l="l" t="t" r="r" b="b"/>
            <a:pathLst>
              <a:path w="80010" h="100964">
                <a:moveTo>
                  <a:pt x="79865" y="0"/>
                </a:moveTo>
                <a:lnTo>
                  <a:pt x="0" y="0"/>
                </a:lnTo>
                <a:lnTo>
                  <a:pt x="0" y="100366"/>
                </a:lnTo>
                <a:lnTo>
                  <a:pt x="79865" y="100366"/>
                </a:lnTo>
                <a:lnTo>
                  <a:pt x="79865" y="0"/>
                </a:lnTo>
                <a:close/>
              </a:path>
            </a:pathLst>
          </a:custGeom>
          <a:solidFill>
            <a:srgbClr val="E2ECF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g object 25"/>
          <p:cNvSpPr/>
          <p:nvPr/>
        </p:nvSpPr>
        <p:spPr>
          <a:xfrm>
            <a:off x="5677935" y="5895538"/>
            <a:ext cx="92075" cy="112395"/>
          </a:xfrm>
          <a:custGeom>
            <a:avLst/>
            <a:gdLst/>
            <a:ahLst/>
            <a:cxnLst/>
            <a:rect l="l" t="t" r="r" b="b"/>
            <a:pathLst>
              <a:path w="92075" h="112395">
                <a:moveTo>
                  <a:pt x="89119" y="0"/>
                </a:moveTo>
                <a:lnTo>
                  <a:pt x="2662" y="0"/>
                </a:lnTo>
                <a:lnTo>
                  <a:pt x="0" y="2674"/>
                </a:lnTo>
                <a:lnTo>
                  <a:pt x="0" y="109595"/>
                </a:lnTo>
                <a:lnTo>
                  <a:pt x="2662" y="112282"/>
                </a:lnTo>
                <a:lnTo>
                  <a:pt x="89119" y="112282"/>
                </a:lnTo>
                <a:lnTo>
                  <a:pt x="91793" y="109595"/>
                </a:lnTo>
                <a:lnTo>
                  <a:pt x="91793" y="100342"/>
                </a:lnTo>
                <a:lnTo>
                  <a:pt x="11939" y="100342"/>
                </a:lnTo>
                <a:lnTo>
                  <a:pt x="11939" y="11939"/>
                </a:lnTo>
                <a:lnTo>
                  <a:pt x="91793" y="11939"/>
                </a:lnTo>
                <a:lnTo>
                  <a:pt x="91793" y="2674"/>
                </a:lnTo>
                <a:lnTo>
                  <a:pt x="89119" y="0"/>
                </a:lnTo>
                <a:close/>
              </a:path>
              <a:path w="92075" h="112395">
                <a:moveTo>
                  <a:pt x="91793" y="11939"/>
                </a:moveTo>
                <a:lnTo>
                  <a:pt x="79853" y="11939"/>
                </a:lnTo>
                <a:lnTo>
                  <a:pt x="79853" y="100342"/>
                </a:lnTo>
                <a:lnTo>
                  <a:pt x="91793" y="100342"/>
                </a:lnTo>
                <a:lnTo>
                  <a:pt x="91793" y="11939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g object 26"/>
          <p:cNvSpPr/>
          <p:nvPr/>
        </p:nvSpPr>
        <p:spPr>
          <a:xfrm>
            <a:off x="5801399" y="5901491"/>
            <a:ext cx="80010" cy="100965"/>
          </a:xfrm>
          <a:custGeom>
            <a:avLst/>
            <a:gdLst/>
            <a:ahLst/>
            <a:cxnLst/>
            <a:rect l="l" t="t" r="r" b="b"/>
            <a:pathLst>
              <a:path w="80010" h="100964">
                <a:moveTo>
                  <a:pt x="79865" y="0"/>
                </a:moveTo>
                <a:lnTo>
                  <a:pt x="0" y="0"/>
                </a:lnTo>
                <a:lnTo>
                  <a:pt x="0" y="100366"/>
                </a:lnTo>
                <a:lnTo>
                  <a:pt x="79865" y="100366"/>
                </a:lnTo>
                <a:lnTo>
                  <a:pt x="79865" y="0"/>
                </a:lnTo>
                <a:close/>
              </a:path>
            </a:pathLst>
          </a:custGeom>
          <a:solidFill>
            <a:srgbClr val="E2ECF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g object 27"/>
          <p:cNvSpPr/>
          <p:nvPr/>
        </p:nvSpPr>
        <p:spPr>
          <a:xfrm>
            <a:off x="5795433" y="5895538"/>
            <a:ext cx="92075" cy="112395"/>
          </a:xfrm>
          <a:custGeom>
            <a:avLst/>
            <a:gdLst/>
            <a:ahLst/>
            <a:cxnLst/>
            <a:rect l="l" t="t" r="r" b="b"/>
            <a:pathLst>
              <a:path w="92075" h="112395">
                <a:moveTo>
                  <a:pt x="89131" y="0"/>
                </a:moveTo>
                <a:lnTo>
                  <a:pt x="2662" y="0"/>
                </a:lnTo>
                <a:lnTo>
                  <a:pt x="0" y="2674"/>
                </a:lnTo>
                <a:lnTo>
                  <a:pt x="0" y="109595"/>
                </a:lnTo>
                <a:lnTo>
                  <a:pt x="2662" y="112282"/>
                </a:lnTo>
                <a:lnTo>
                  <a:pt x="89131" y="112282"/>
                </a:lnTo>
                <a:lnTo>
                  <a:pt x="91805" y="109595"/>
                </a:lnTo>
                <a:lnTo>
                  <a:pt x="91805" y="100342"/>
                </a:lnTo>
                <a:lnTo>
                  <a:pt x="11939" y="100342"/>
                </a:lnTo>
                <a:lnTo>
                  <a:pt x="11939" y="11939"/>
                </a:lnTo>
                <a:lnTo>
                  <a:pt x="91805" y="11939"/>
                </a:lnTo>
                <a:lnTo>
                  <a:pt x="91805" y="2674"/>
                </a:lnTo>
                <a:lnTo>
                  <a:pt x="89131" y="0"/>
                </a:lnTo>
                <a:close/>
              </a:path>
              <a:path w="92075" h="112395">
                <a:moveTo>
                  <a:pt x="91805" y="11939"/>
                </a:moveTo>
                <a:lnTo>
                  <a:pt x="79865" y="11939"/>
                </a:lnTo>
                <a:lnTo>
                  <a:pt x="79865" y="100342"/>
                </a:lnTo>
                <a:lnTo>
                  <a:pt x="91805" y="100342"/>
                </a:lnTo>
                <a:lnTo>
                  <a:pt x="91805" y="11939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g object 28"/>
          <p:cNvSpPr/>
          <p:nvPr/>
        </p:nvSpPr>
        <p:spPr>
          <a:xfrm>
            <a:off x="5918899" y="5901491"/>
            <a:ext cx="80010" cy="100965"/>
          </a:xfrm>
          <a:custGeom>
            <a:avLst/>
            <a:gdLst/>
            <a:ahLst/>
            <a:cxnLst/>
            <a:rect l="l" t="t" r="r" b="b"/>
            <a:pathLst>
              <a:path w="80010" h="100964">
                <a:moveTo>
                  <a:pt x="79865" y="0"/>
                </a:moveTo>
                <a:lnTo>
                  <a:pt x="0" y="0"/>
                </a:lnTo>
                <a:lnTo>
                  <a:pt x="0" y="100366"/>
                </a:lnTo>
                <a:lnTo>
                  <a:pt x="79865" y="100366"/>
                </a:lnTo>
                <a:lnTo>
                  <a:pt x="79865" y="0"/>
                </a:lnTo>
                <a:close/>
              </a:path>
            </a:pathLst>
          </a:custGeom>
          <a:solidFill>
            <a:srgbClr val="E2ECF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bg object 29"/>
          <p:cNvSpPr/>
          <p:nvPr/>
        </p:nvSpPr>
        <p:spPr>
          <a:xfrm>
            <a:off x="5912930" y="5895538"/>
            <a:ext cx="92075" cy="112395"/>
          </a:xfrm>
          <a:custGeom>
            <a:avLst/>
            <a:gdLst/>
            <a:ahLst/>
            <a:cxnLst/>
            <a:rect l="l" t="t" r="r" b="b"/>
            <a:pathLst>
              <a:path w="92075" h="112395">
                <a:moveTo>
                  <a:pt x="89131" y="0"/>
                </a:moveTo>
                <a:lnTo>
                  <a:pt x="2662" y="0"/>
                </a:lnTo>
                <a:lnTo>
                  <a:pt x="0" y="2674"/>
                </a:lnTo>
                <a:lnTo>
                  <a:pt x="0" y="109595"/>
                </a:lnTo>
                <a:lnTo>
                  <a:pt x="2662" y="112282"/>
                </a:lnTo>
                <a:lnTo>
                  <a:pt x="89131" y="112282"/>
                </a:lnTo>
                <a:lnTo>
                  <a:pt x="91805" y="109595"/>
                </a:lnTo>
                <a:lnTo>
                  <a:pt x="91805" y="100342"/>
                </a:lnTo>
                <a:lnTo>
                  <a:pt x="11939" y="100342"/>
                </a:lnTo>
                <a:lnTo>
                  <a:pt x="11939" y="11939"/>
                </a:lnTo>
                <a:lnTo>
                  <a:pt x="91805" y="11939"/>
                </a:lnTo>
                <a:lnTo>
                  <a:pt x="91805" y="2674"/>
                </a:lnTo>
                <a:lnTo>
                  <a:pt x="89131" y="0"/>
                </a:lnTo>
                <a:close/>
              </a:path>
              <a:path w="92075" h="112395">
                <a:moveTo>
                  <a:pt x="91805" y="11939"/>
                </a:moveTo>
                <a:lnTo>
                  <a:pt x="79865" y="11939"/>
                </a:lnTo>
                <a:lnTo>
                  <a:pt x="79865" y="100342"/>
                </a:lnTo>
                <a:lnTo>
                  <a:pt x="91805" y="100342"/>
                </a:lnTo>
                <a:lnTo>
                  <a:pt x="91805" y="11939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bg object 30"/>
          <p:cNvSpPr/>
          <p:nvPr/>
        </p:nvSpPr>
        <p:spPr>
          <a:xfrm>
            <a:off x="5683899" y="6046536"/>
            <a:ext cx="80010" cy="100965"/>
          </a:xfrm>
          <a:custGeom>
            <a:avLst/>
            <a:gdLst/>
            <a:ahLst/>
            <a:cxnLst/>
            <a:rect l="l" t="t" r="r" b="b"/>
            <a:pathLst>
              <a:path w="80010" h="100964">
                <a:moveTo>
                  <a:pt x="79865" y="0"/>
                </a:moveTo>
                <a:lnTo>
                  <a:pt x="0" y="0"/>
                </a:lnTo>
                <a:lnTo>
                  <a:pt x="0" y="100366"/>
                </a:lnTo>
                <a:lnTo>
                  <a:pt x="79865" y="100366"/>
                </a:lnTo>
                <a:lnTo>
                  <a:pt x="79865" y="0"/>
                </a:lnTo>
                <a:close/>
              </a:path>
            </a:pathLst>
          </a:custGeom>
          <a:solidFill>
            <a:srgbClr val="E2ECF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bg object 31"/>
          <p:cNvSpPr/>
          <p:nvPr/>
        </p:nvSpPr>
        <p:spPr>
          <a:xfrm>
            <a:off x="5677935" y="6040564"/>
            <a:ext cx="92075" cy="112395"/>
          </a:xfrm>
          <a:custGeom>
            <a:avLst/>
            <a:gdLst/>
            <a:ahLst/>
            <a:cxnLst/>
            <a:rect l="l" t="t" r="r" b="b"/>
            <a:pathLst>
              <a:path w="92075" h="112395">
                <a:moveTo>
                  <a:pt x="89119" y="0"/>
                </a:moveTo>
                <a:lnTo>
                  <a:pt x="2662" y="0"/>
                </a:lnTo>
                <a:lnTo>
                  <a:pt x="0" y="2674"/>
                </a:lnTo>
                <a:lnTo>
                  <a:pt x="0" y="109619"/>
                </a:lnTo>
                <a:lnTo>
                  <a:pt x="2662" y="112306"/>
                </a:lnTo>
                <a:lnTo>
                  <a:pt x="89119" y="112306"/>
                </a:lnTo>
                <a:lnTo>
                  <a:pt x="91793" y="109619"/>
                </a:lnTo>
                <a:lnTo>
                  <a:pt x="91793" y="100366"/>
                </a:lnTo>
                <a:lnTo>
                  <a:pt x="11939" y="100366"/>
                </a:lnTo>
                <a:lnTo>
                  <a:pt x="11939" y="11939"/>
                </a:lnTo>
                <a:lnTo>
                  <a:pt x="91793" y="11939"/>
                </a:lnTo>
                <a:lnTo>
                  <a:pt x="91793" y="2674"/>
                </a:lnTo>
                <a:lnTo>
                  <a:pt x="89119" y="0"/>
                </a:lnTo>
                <a:close/>
              </a:path>
              <a:path w="92075" h="112395">
                <a:moveTo>
                  <a:pt x="91793" y="11939"/>
                </a:moveTo>
                <a:lnTo>
                  <a:pt x="79853" y="11939"/>
                </a:lnTo>
                <a:lnTo>
                  <a:pt x="79853" y="100366"/>
                </a:lnTo>
                <a:lnTo>
                  <a:pt x="91793" y="100366"/>
                </a:lnTo>
                <a:lnTo>
                  <a:pt x="91793" y="11939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bg object 32"/>
          <p:cNvSpPr/>
          <p:nvPr/>
        </p:nvSpPr>
        <p:spPr>
          <a:xfrm>
            <a:off x="5801399" y="6046536"/>
            <a:ext cx="80010" cy="100965"/>
          </a:xfrm>
          <a:custGeom>
            <a:avLst/>
            <a:gdLst/>
            <a:ahLst/>
            <a:cxnLst/>
            <a:rect l="l" t="t" r="r" b="b"/>
            <a:pathLst>
              <a:path w="80010" h="100964">
                <a:moveTo>
                  <a:pt x="79865" y="0"/>
                </a:moveTo>
                <a:lnTo>
                  <a:pt x="0" y="0"/>
                </a:lnTo>
                <a:lnTo>
                  <a:pt x="0" y="100366"/>
                </a:lnTo>
                <a:lnTo>
                  <a:pt x="79865" y="100366"/>
                </a:lnTo>
                <a:lnTo>
                  <a:pt x="79865" y="0"/>
                </a:lnTo>
                <a:close/>
              </a:path>
            </a:pathLst>
          </a:custGeom>
          <a:solidFill>
            <a:srgbClr val="E2ECF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bg object 33"/>
          <p:cNvSpPr/>
          <p:nvPr/>
        </p:nvSpPr>
        <p:spPr>
          <a:xfrm>
            <a:off x="5795433" y="6040564"/>
            <a:ext cx="92075" cy="112395"/>
          </a:xfrm>
          <a:custGeom>
            <a:avLst/>
            <a:gdLst/>
            <a:ahLst/>
            <a:cxnLst/>
            <a:rect l="l" t="t" r="r" b="b"/>
            <a:pathLst>
              <a:path w="92075" h="112395">
                <a:moveTo>
                  <a:pt x="89131" y="0"/>
                </a:moveTo>
                <a:lnTo>
                  <a:pt x="2662" y="0"/>
                </a:lnTo>
                <a:lnTo>
                  <a:pt x="0" y="2674"/>
                </a:lnTo>
                <a:lnTo>
                  <a:pt x="0" y="109619"/>
                </a:lnTo>
                <a:lnTo>
                  <a:pt x="2662" y="112306"/>
                </a:lnTo>
                <a:lnTo>
                  <a:pt x="89131" y="112306"/>
                </a:lnTo>
                <a:lnTo>
                  <a:pt x="91805" y="109619"/>
                </a:lnTo>
                <a:lnTo>
                  <a:pt x="91805" y="100366"/>
                </a:lnTo>
                <a:lnTo>
                  <a:pt x="11939" y="100366"/>
                </a:lnTo>
                <a:lnTo>
                  <a:pt x="11939" y="11939"/>
                </a:lnTo>
                <a:lnTo>
                  <a:pt x="91805" y="11939"/>
                </a:lnTo>
                <a:lnTo>
                  <a:pt x="91805" y="2674"/>
                </a:lnTo>
                <a:lnTo>
                  <a:pt x="89131" y="0"/>
                </a:lnTo>
                <a:close/>
              </a:path>
              <a:path w="92075" h="112395">
                <a:moveTo>
                  <a:pt x="91805" y="11939"/>
                </a:moveTo>
                <a:lnTo>
                  <a:pt x="79865" y="11939"/>
                </a:lnTo>
                <a:lnTo>
                  <a:pt x="79865" y="100366"/>
                </a:lnTo>
                <a:lnTo>
                  <a:pt x="91805" y="100366"/>
                </a:lnTo>
                <a:lnTo>
                  <a:pt x="91805" y="11939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bg object 34"/>
          <p:cNvSpPr/>
          <p:nvPr/>
        </p:nvSpPr>
        <p:spPr>
          <a:xfrm>
            <a:off x="5918899" y="6046536"/>
            <a:ext cx="80010" cy="100965"/>
          </a:xfrm>
          <a:custGeom>
            <a:avLst/>
            <a:gdLst/>
            <a:ahLst/>
            <a:cxnLst/>
            <a:rect l="l" t="t" r="r" b="b"/>
            <a:pathLst>
              <a:path w="80010" h="100964">
                <a:moveTo>
                  <a:pt x="79865" y="0"/>
                </a:moveTo>
                <a:lnTo>
                  <a:pt x="0" y="0"/>
                </a:lnTo>
                <a:lnTo>
                  <a:pt x="0" y="100366"/>
                </a:lnTo>
                <a:lnTo>
                  <a:pt x="79865" y="100366"/>
                </a:lnTo>
                <a:lnTo>
                  <a:pt x="79865" y="0"/>
                </a:lnTo>
                <a:close/>
              </a:path>
            </a:pathLst>
          </a:custGeom>
          <a:solidFill>
            <a:srgbClr val="E2ECF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bg object 35"/>
          <p:cNvSpPr/>
          <p:nvPr/>
        </p:nvSpPr>
        <p:spPr>
          <a:xfrm>
            <a:off x="5912930" y="6040564"/>
            <a:ext cx="92075" cy="112395"/>
          </a:xfrm>
          <a:custGeom>
            <a:avLst/>
            <a:gdLst/>
            <a:ahLst/>
            <a:cxnLst/>
            <a:rect l="l" t="t" r="r" b="b"/>
            <a:pathLst>
              <a:path w="92075" h="112395">
                <a:moveTo>
                  <a:pt x="89131" y="0"/>
                </a:moveTo>
                <a:lnTo>
                  <a:pt x="2662" y="0"/>
                </a:lnTo>
                <a:lnTo>
                  <a:pt x="0" y="2674"/>
                </a:lnTo>
                <a:lnTo>
                  <a:pt x="0" y="109619"/>
                </a:lnTo>
                <a:lnTo>
                  <a:pt x="2662" y="112306"/>
                </a:lnTo>
                <a:lnTo>
                  <a:pt x="89131" y="112306"/>
                </a:lnTo>
                <a:lnTo>
                  <a:pt x="91805" y="109619"/>
                </a:lnTo>
                <a:lnTo>
                  <a:pt x="91805" y="100366"/>
                </a:lnTo>
                <a:lnTo>
                  <a:pt x="11939" y="100366"/>
                </a:lnTo>
                <a:lnTo>
                  <a:pt x="11939" y="11939"/>
                </a:lnTo>
                <a:lnTo>
                  <a:pt x="91805" y="11939"/>
                </a:lnTo>
                <a:lnTo>
                  <a:pt x="91805" y="2674"/>
                </a:lnTo>
                <a:lnTo>
                  <a:pt x="89131" y="0"/>
                </a:lnTo>
                <a:close/>
              </a:path>
              <a:path w="92075" h="112395">
                <a:moveTo>
                  <a:pt x="91805" y="11939"/>
                </a:moveTo>
                <a:lnTo>
                  <a:pt x="79865" y="11939"/>
                </a:lnTo>
                <a:lnTo>
                  <a:pt x="79865" y="100366"/>
                </a:lnTo>
                <a:lnTo>
                  <a:pt x="91805" y="100366"/>
                </a:lnTo>
                <a:lnTo>
                  <a:pt x="91805" y="11939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bg object 36"/>
          <p:cNvSpPr/>
          <p:nvPr/>
        </p:nvSpPr>
        <p:spPr>
          <a:xfrm>
            <a:off x="5683899" y="6191570"/>
            <a:ext cx="80010" cy="100965"/>
          </a:xfrm>
          <a:custGeom>
            <a:avLst/>
            <a:gdLst/>
            <a:ahLst/>
            <a:cxnLst/>
            <a:rect l="l" t="t" r="r" b="b"/>
            <a:pathLst>
              <a:path w="80010" h="100964">
                <a:moveTo>
                  <a:pt x="79865" y="0"/>
                </a:moveTo>
                <a:lnTo>
                  <a:pt x="0" y="0"/>
                </a:lnTo>
                <a:lnTo>
                  <a:pt x="0" y="100366"/>
                </a:lnTo>
                <a:lnTo>
                  <a:pt x="79865" y="100366"/>
                </a:lnTo>
                <a:lnTo>
                  <a:pt x="79865" y="0"/>
                </a:lnTo>
                <a:close/>
              </a:path>
            </a:pathLst>
          </a:custGeom>
          <a:solidFill>
            <a:srgbClr val="E2ECF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bg object 37"/>
          <p:cNvSpPr/>
          <p:nvPr/>
        </p:nvSpPr>
        <p:spPr>
          <a:xfrm>
            <a:off x="5677935" y="6185614"/>
            <a:ext cx="92075" cy="112395"/>
          </a:xfrm>
          <a:custGeom>
            <a:avLst/>
            <a:gdLst/>
            <a:ahLst/>
            <a:cxnLst/>
            <a:rect l="l" t="t" r="r" b="b"/>
            <a:pathLst>
              <a:path w="92075" h="112395">
                <a:moveTo>
                  <a:pt x="89119" y="0"/>
                </a:moveTo>
                <a:lnTo>
                  <a:pt x="2662" y="0"/>
                </a:lnTo>
                <a:lnTo>
                  <a:pt x="0" y="2674"/>
                </a:lnTo>
                <a:lnTo>
                  <a:pt x="0" y="109619"/>
                </a:lnTo>
                <a:lnTo>
                  <a:pt x="2662" y="112306"/>
                </a:lnTo>
                <a:lnTo>
                  <a:pt x="89119" y="112306"/>
                </a:lnTo>
                <a:lnTo>
                  <a:pt x="91793" y="109619"/>
                </a:lnTo>
                <a:lnTo>
                  <a:pt x="91793" y="100366"/>
                </a:lnTo>
                <a:lnTo>
                  <a:pt x="11939" y="100366"/>
                </a:lnTo>
                <a:lnTo>
                  <a:pt x="11939" y="11939"/>
                </a:lnTo>
                <a:lnTo>
                  <a:pt x="91793" y="11939"/>
                </a:lnTo>
                <a:lnTo>
                  <a:pt x="91793" y="2674"/>
                </a:lnTo>
                <a:lnTo>
                  <a:pt x="89119" y="0"/>
                </a:lnTo>
                <a:close/>
              </a:path>
              <a:path w="92075" h="112395">
                <a:moveTo>
                  <a:pt x="91793" y="11939"/>
                </a:moveTo>
                <a:lnTo>
                  <a:pt x="79853" y="11939"/>
                </a:lnTo>
                <a:lnTo>
                  <a:pt x="79853" y="100366"/>
                </a:lnTo>
                <a:lnTo>
                  <a:pt x="91793" y="100366"/>
                </a:lnTo>
                <a:lnTo>
                  <a:pt x="91793" y="11939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bg object 38"/>
          <p:cNvSpPr/>
          <p:nvPr/>
        </p:nvSpPr>
        <p:spPr>
          <a:xfrm>
            <a:off x="5801399" y="6191570"/>
            <a:ext cx="80010" cy="100965"/>
          </a:xfrm>
          <a:custGeom>
            <a:avLst/>
            <a:gdLst/>
            <a:ahLst/>
            <a:cxnLst/>
            <a:rect l="l" t="t" r="r" b="b"/>
            <a:pathLst>
              <a:path w="80010" h="100964">
                <a:moveTo>
                  <a:pt x="79865" y="0"/>
                </a:moveTo>
                <a:lnTo>
                  <a:pt x="0" y="0"/>
                </a:lnTo>
                <a:lnTo>
                  <a:pt x="0" y="100366"/>
                </a:lnTo>
                <a:lnTo>
                  <a:pt x="79865" y="100366"/>
                </a:lnTo>
                <a:lnTo>
                  <a:pt x="79865" y="0"/>
                </a:lnTo>
                <a:close/>
              </a:path>
            </a:pathLst>
          </a:custGeom>
          <a:solidFill>
            <a:srgbClr val="E2ECF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bg object 39"/>
          <p:cNvSpPr/>
          <p:nvPr/>
        </p:nvSpPr>
        <p:spPr>
          <a:xfrm>
            <a:off x="5795433" y="6185614"/>
            <a:ext cx="92075" cy="112395"/>
          </a:xfrm>
          <a:custGeom>
            <a:avLst/>
            <a:gdLst/>
            <a:ahLst/>
            <a:cxnLst/>
            <a:rect l="l" t="t" r="r" b="b"/>
            <a:pathLst>
              <a:path w="92075" h="112395">
                <a:moveTo>
                  <a:pt x="89131" y="0"/>
                </a:moveTo>
                <a:lnTo>
                  <a:pt x="2662" y="0"/>
                </a:lnTo>
                <a:lnTo>
                  <a:pt x="0" y="2674"/>
                </a:lnTo>
                <a:lnTo>
                  <a:pt x="0" y="109619"/>
                </a:lnTo>
                <a:lnTo>
                  <a:pt x="2662" y="112306"/>
                </a:lnTo>
                <a:lnTo>
                  <a:pt x="89131" y="112306"/>
                </a:lnTo>
                <a:lnTo>
                  <a:pt x="91805" y="109619"/>
                </a:lnTo>
                <a:lnTo>
                  <a:pt x="91805" y="100366"/>
                </a:lnTo>
                <a:lnTo>
                  <a:pt x="11939" y="100366"/>
                </a:lnTo>
                <a:lnTo>
                  <a:pt x="11939" y="11939"/>
                </a:lnTo>
                <a:lnTo>
                  <a:pt x="91805" y="11939"/>
                </a:lnTo>
                <a:lnTo>
                  <a:pt x="91805" y="2674"/>
                </a:lnTo>
                <a:lnTo>
                  <a:pt x="89131" y="0"/>
                </a:lnTo>
                <a:close/>
              </a:path>
              <a:path w="92075" h="112395">
                <a:moveTo>
                  <a:pt x="91805" y="11939"/>
                </a:moveTo>
                <a:lnTo>
                  <a:pt x="79865" y="11939"/>
                </a:lnTo>
                <a:lnTo>
                  <a:pt x="79865" y="100366"/>
                </a:lnTo>
                <a:lnTo>
                  <a:pt x="91805" y="100366"/>
                </a:lnTo>
                <a:lnTo>
                  <a:pt x="91805" y="11939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bg object 40"/>
          <p:cNvSpPr/>
          <p:nvPr/>
        </p:nvSpPr>
        <p:spPr>
          <a:xfrm>
            <a:off x="5918899" y="6191570"/>
            <a:ext cx="80010" cy="100965"/>
          </a:xfrm>
          <a:custGeom>
            <a:avLst/>
            <a:gdLst/>
            <a:ahLst/>
            <a:cxnLst/>
            <a:rect l="l" t="t" r="r" b="b"/>
            <a:pathLst>
              <a:path w="80010" h="100964">
                <a:moveTo>
                  <a:pt x="79865" y="0"/>
                </a:moveTo>
                <a:lnTo>
                  <a:pt x="0" y="0"/>
                </a:lnTo>
                <a:lnTo>
                  <a:pt x="0" y="100366"/>
                </a:lnTo>
                <a:lnTo>
                  <a:pt x="79865" y="100366"/>
                </a:lnTo>
                <a:lnTo>
                  <a:pt x="79865" y="0"/>
                </a:lnTo>
                <a:close/>
              </a:path>
            </a:pathLst>
          </a:custGeom>
          <a:solidFill>
            <a:srgbClr val="E2ECF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bg object 41"/>
          <p:cNvSpPr/>
          <p:nvPr/>
        </p:nvSpPr>
        <p:spPr>
          <a:xfrm>
            <a:off x="5912930" y="6185614"/>
            <a:ext cx="92075" cy="112395"/>
          </a:xfrm>
          <a:custGeom>
            <a:avLst/>
            <a:gdLst/>
            <a:ahLst/>
            <a:cxnLst/>
            <a:rect l="l" t="t" r="r" b="b"/>
            <a:pathLst>
              <a:path w="92075" h="112395">
                <a:moveTo>
                  <a:pt x="89131" y="0"/>
                </a:moveTo>
                <a:lnTo>
                  <a:pt x="2662" y="0"/>
                </a:lnTo>
                <a:lnTo>
                  <a:pt x="0" y="2674"/>
                </a:lnTo>
                <a:lnTo>
                  <a:pt x="0" y="109619"/>
                </a:lnTo>
                <a:lnTo>
                  <a:pt x="2662" y="112306"/>
                </a:lnTo>
                <a:lnTo>
                  <a:pt x="89131" y="112306"/>
                </a:lnTo>
                <a:lnTo>
                  <a:pt x="91805" y="109619"/>
                </a:lnTo>
                <a:lnTo>
                  <a:pt x="91805" y="100366"/>
                </a:lnTo>
                <a:lnTo>
                  <a:pt x="11939" y="100366"/>
                </a:lnTo>
                <a:lnTo>
                  <a:pt x="11939" y="11939"/>
                </a:lnTo>
                <a:lnTo>
                  <a:pt x="91805" y="11939"/>
                </a:lnTo>
                <a:lnTo>
                  <a:pt x="91805" y="2674"/>
                </a:lnTo>
                <a:lnTo>
                  <a:pt x="89131" y="0"/>
                </a:lnTo>
                <a:close/>
              </a:path>
              <a:path w="92075" h="112395">
                <a:moveTo>
                  <a:pt x="91805" y="11939"/>
                </a:moveTo>
                <a:lnTo>
                  <a:pt x="79865" y="11939"/>
                </a:lnTo>
                <a:lnTo>
                  <a:pt x="79865" y="100366"/>
                </a:lnTo>
                <a:lnTo>
                  <a:pt x="91805" y="100366"/>
                </a:lnTo>
                <a:lnTo>
                  <a:pt x="91805" y="11939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bg object 42"/>
          <p:cNvSpPr/>
          <p:nvPr/>
        </p:nvSpPr>
        <p:spPr>
          <a:xfrm>
            <a:off x="5683899" y="6336615"/>
            <a:ext cx="80010" cy="100965"/>
          </a:xfrm>
          <a:custGeom>
            <a:avLst/>
            <a:gdLst/>
            <a:ahLst/>
            <a:cxnLst/>
            <a:rect l="l" t="t" r="r" b="b"/>
            <a:pathLst>
              <a:path w="80010" h="100964">
                <a:moveTo>
                  <a:pt x="79865" y="0"/>
                </a:moveTo>
                <a:lnTo>
                  <a:pt x="0" y="0"/>
                </a:lnTo>
                <a:lnTo>
                  <a:pt x="0" y="100366"/>
                </a:lnTo>
                <a:lnTo>
                  <a:pt x="79865" y="100366"/>
                </a:lnTo>
                <a:lnTo>
                  <a:pt x="79865" y="0"/>
                </a:lnTo>
                <a:close/>
              </a:path>
            </a:pathLst>
          </a:custGeom>
          <a:solidFill>
            <a:srgbClr val="E2ECF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bg object 43"/>
          <p:cNvSpPr/>
          <p:nvPr/>
        </p:nvSpPr>
        <p:spPr>
          <a:xfrm>
            <a:off x="5677935" y="6330643"/>
            <a:ext cx="92075" cy="112395"/>
          </a:xfrm>
          <a:custGeom>
            <a:avLst/>
            <a:gdLst/>
            <a:ahLst/>
            <a:cxnLst/>
            <a:rect l="l" t="t" r="r" b="b"/>
            <a:pathLst>
              <a:path w="92075" h="112395">
                <a:moveTo>
                  <a:pt x="89119" y="0"/>
                </a:moveTo>
                <a:lnTo>
                  <a:pt x="2662" y="0"/>
                </a:lnTo>
                <a:lnTo>
                  <a:pt x="0" y="2674"/>
                </a:lnTo>
                <a:lnTo>
                  <a:pt x="0" y="109619"/>
                </a:lnTo>
                <a:lnTo>
                  <a:pt x="2662" y="112306"/>
                </a:lnTo>
                <a:lnTo>
                  <a:pt x="89119" y="112306"/>
                </a:lnTo>
                <a:lnTo>
                  <a:pt x="91793" y="109619"/>
                </a:lnTo>
                <a:lnTo>
                  <a:pt x="91793" y="100366"/>
                </a:lnTo>
                <a:lnTo>
                  <a:pt x="11939" y="100366"/>
                </a:lnTo>
                <a:lnTo>
                  <a:pt x="11939" y="11939"/>
                </a:lnTo>
                <a:lnTo>
                  <a:pt x="91793" y="11939"/>
                </a:lnTo>
                <a:lnTo>
                  <a:pt x="91793" y="2674"/>
                </a:lnTo>
                <a:lnTo>
                  <a:pt x="89119" y="0"/>
                </a:lnTo>
                <a:close/>
              </a:path>
              <a:path w="92075" h="112395">
                <a:moveTo>
                  <a:pt x="91793" y="11939"/>
                </a:moveTo>
                <a:lnTo>
                  <a:pt x="79853" y="11939"/>
                </a:lnTo>
                <a:lnTo>
                  <a:pt x="79853" y="100366"/>
                </a:lnTo>
                <a:lnTo>
                  <a:pt x="91793" y="100366"/>
                </a:lnTo>
                <a:lnTo>
                  <a:pt x="91793" y="11939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bg object 44"/>
          <p:cNvSpPr/>
          <p:nvPr/>
        </p:nvSpPr>
        <p:spPr>
          <a:xfrm>
            <a:off x="5801399" y="6336615"/>
            <a:ext cx="80010" cy="100965"/>
          </a:xfrm>
          <a:custGeom>
            <a:avLst/>
            <a:gdLst/>
            <a:ahLst/>
            <a:cxnLst/>
            <a:rect l="l" t="t" r="r" b="b"/>
            <a:pathLst>
              <a:path w="80010" h="100964">
                <a:moveTo>
                  <a:pt x="79865" y="0"/>
                </a:moveTo>
                <a:lnTo>
                  <a:pt x="0" y="0"/>
                </a:lnTo>
                <a:lnTo>
                  <a:pt x="0" y="100366"/>
                </a:lnTo>
                <a:lnTo>
                  <a:pt x="79865" y="100366"/>
                </a:lnTo>
                <a:lnTo>
                  <a:pt x="79865" y="0"/>
                </a:lnTo>
                <a:close/>
              </a:path>
            </a:pathLst>
          </a:custGeom>
          <a:solidFill>
            <a:srgbClr val="E2ECF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bg object 45"/>
          <p:cNvSpPr/>
          <p:nvPr/>
        </p:nvSpPr>
        <p:spPr>
          <a:xfrm>
            <a:off x="5795433" y="6330643"/>
            <a:ext cx="92075" cy="112395"/>
          </a:xfrm>
          <a:custGeom>
            <a:avLst/>
            <a:gdLst/>
            <a:ahLst/>
            <a:cxnLst/>
            <a:rect l="l" t="t" r="r" b="b"/>
            <a:pathLst>
              <a:path w="92075" h="112395">
                <a:moveTo>
                  <a:pt x="89131" y="0"/>
                </a:moveTo>
                <a:lnTo>
                  <a:pt x="2662" y="0"/>
                </a:lnTo>
                <a:lnTo>
                  <a:pt x="0" y="2674"/>
                </a:lnTo>
                <a:lnTo>
                  <a:pt x="0" y="109619"/>
                </a:lnTo>
                <a:lnTo>
                  <a:pt x="2662" y="112306"/>
                </a:lnTo>
                <a:lnTo>
                  <a:pt x="89131" y="112306"/>
                </a:lnTo>
                <a:lnTo>
                  <a:pt x="91805" y="109619"/>
                </a:lnTo>
                <a:lnTo>
                  <a:pt x="91805" y="100366"/>
                </a:lnTo>
                <a:lnTo>
                  <a:pt x="11939" y="100366"/>
                </a:lnTo>
                <a:lnTo>
                  <a:pt x="11939" y="11939"/>
                </a:lnTo>
                <a:lnTo>
                  <a:pt x="91805" y="11939"/>
                </a:lnTo>
                <a:lnTo>
                  <a:pt x="91805" y="2674"/>
                </a:lnTo>
                <a:lnTo>
                  <a:pt x="89131" y="0"/>
                </a:lnTo>
                <a:close/>
              </a:path>
              <a:path w="92075" h="112395">
                <a:moveTo>
                  <a:pt x="91805" y="11939"/>
                </a:moveTo>
                <a:lnTo>
                  <a:pt x="79865" y="11939"/>
                </a:lnTo>
                <a:lnTo>
                  <a:pt x="79865" y="100366"/>
                </a:lnTo>
                <a:lnTo>
                  <a:pt x="91805" y="100366"/>
                </a:lnTo>
                <a:lnTo>
                  <a:pt x="91805" y="11939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bg object 46"/>
          <p:cNvSpPr/>
          <p:nvPr/>
        </p:nvSpPr>
        <p:spPr>
          <a:xfrm>
            <a:off x="5918899" y="6336615"/>
            <a:ext cx="80010" cy="100965"/>
          </a:xfrm>
          <a:custGeom>
            <a:avLst/>
            <a:gdLst/>
            <a:ahLst/>
            <a:cxnLst/>
            <a:rect l="l" t="t" r="r" b="b"/>
            <a:pathLst>
              <a:path w="80010" h="100964">
                <a:moveTo>
                  <a:pt x="79865" y="0"/>
                </a:moveTo>
                <a:lnTo>
                  <a:pt x="0" y="0"/>
                </a:lnTo>
                <a:lnTo>
                  <a:pt x="0" y="100366"/>
                </a:lnTo>
                <a:lnTo>
                  <a:pt x="79865" y="100366"/>
                </a:lnTo>
                <a:lnTo>
                  <a:pt x="79865" y="0"/>
                </a:lnTo>
                <a:close/>
              </a:path>
            </a:pathLst>
          </a:custGeom>
          <a:solidFill>
            <a:srgbClr val="E2ECF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bg object 47"/>
          <p:cNvSpPr/>
          <p:nvPr/>
        </p:nvSpPr>
        <p:spPr>
          <a:xfrm>
            <a:off x="5912930" y="6330643"/>
            <a:ext cx="92075" cy="112395"/>
          </a:xfrm>
          <a:custGeom>
            <a:avLst/>
            <a:gdLst/>
            <a:ahLst/>
            <a:cxnLst/>
            <a:rect l="l" t="t" r="r" b="b"/>
            <a:pathLst>
              <a:path w="92075" h="112395">
                <a:moveTo>
                  <a:pt x="89131" y="0"/>
                </a:moveTo>
                <a:lnTo>
                  <a:pt x="2662" y="0"/>
                </a:lnTo>
                <a:lnTo>
                  <a:pt x="0" y="2674"/>
                </a:lnTo>
                <a:lnTo>
                  <a:pt x="0" y="109619"/>
                </a:lnTo>
                <a:lnTo>
                  <a:pt x="2662" y="112306"/>
                </a:lnTo>
                <a:lnTo>
                  <a:pt x="89131" y="112306"/>
                </a:lnTo>
                <a:lnTo>
                  <a:pt x="91805" y="109619"/>
                </a:lnTo>
                <a:lnTo>
                  <a:pt x="91805" y="100366"/>
                </a:lnTo>
                <a:lnTo>
                  <a:pt x="11939" y="100366"/>
                </a:lnTo>
                <a:lnTo>
                  <a:pt x="11939" y="11939"/>
                </a:lnTo>
                <a:lnTo>
                  <a:pt x="91805" y="11939"/>
                </a:lnTo>
                <a:lnTo>
                  <a:pt x="91805" y="2674"/>
                </a:lnTo>
                <a:lnTo>
                  <a:pt x="89131" y="0"/>
                </a:lnTo>
                <a:close/>
              </a:path>
              <a:path w="92075" h="112395">
                <a:moveTo>
                  <a:pt x="91805" y="11939"/>
                </a:moveTo>
                <a:lnTo>
                  <a:pt x="79865" y="11939"/>
                </a:lnTo>
                <a:lnTo>
                  <a:pt x="79865" y="100366"/>
                </a:lnTo>
                <a:lnTo>
                  <a:pt x="91805" y="100366"/>
                </a:lnTo>
                <a:lnTo>
                  <a:pt x="91805" y="11939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bg object 48"/>
          <p:cNvSpPr/>
          <p:nvPr/>
        </p:nvSpPr>
        <p:spPr>
          <a:xfrm>
            <a:off x="5683899" y="6481661"/>
            <a:ext cx="80010" cy="100965"/>
          </a:xfrm>
          <a:custGeom>
            <a:avLst/>
            <a:gdLst/>
            <a:ahLst/>
            <a:cxnLst/>
            <a:rect l="l" t="t" r="r" b="b"/>
            <a:pathLst>
              <a:path w="80010" h="100965">
                <a:moveTo>
                  <a:pt x="79865" y="0"/>
                </a:moveTo>
                <a:lnTo>
                  <a:pt x="0" y="0"/>
                </a:lnTo>
                <a:lnTo>
                  <a:pt x="0" y="100366"/>
                </a:lnTo>
                <a:lnTo>
                  <a:pt x="79865" y="100366"/>
                </a:lnTo>
                <a:lnTo>
                  <a:pt x="79865" y="0"/>
                </a:lnTo>
                <a:close/>
              </a:path>
            </a:pathLst>
          </a:custGeom>
          <a:solidFill>
            <a:srgbClr val="E2ECF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bg object 49"/>
          <p:cNvSpPr/>
          <p:nvPr/>
        </p:nvSpPr>
        <p:spPr>
          <a:xfrm>
            <a:off x="5677935" y="6475693"/>
            <a:ext cx="92075" cy="112395"/>
          </a:xfrm>
          <a:custGeom>
            <a:avLst/>
            <a:gdLst/>
            <a:ahLst/>
            <a:cxnLst/>
            <a:rect l="l" t="t" r="r" b="b"/>
            <a:pathLst>
              <a:path w="92075" h="112395">
                <a:moveTo>
                  <a:pt x="89119" y="0"/>
                </a:moveTo>
                <a:lnTo>
                  <a:pt x="2662" y="0"/>
                </a:lnTo>
                <a:lnTo>
                  <a:pt x="0" y="2674"/>
                </a:lnTo>
                <a:lnTo>
                  <a:pt x="0" y="109619"/>
                </a:lnTo>
                <a:lnTo>
                  <a:pt x="2662" y="112306"/>
                </a:lnTo>
                <a:lnTo>
                  <a:pt x="89119" y="112306"/>
                </a:lnTo>
                <a:lnTo>
                  <a:pt x="91793" y="109619"/>
                </a:lnTo>
                <a:lnTo>
                  <a:pt x="91793" y="100366"/>
                </a:lnTo>
                <a:lnTo>
                  <a:pt x="11939" y="100366"/>
                </a:lnTo>
                <a:lnTo>
                  <a:pt x="11939" y="11939"/>
                </a:lnTo>
                <a:lnTo>
                  <a:pt x="91793" y="11939"/>
                </a:lnTo>
                <a:lnTo>
                  <a:pt x="91793" y="2674"/>
                </a:lnTo>
                <a:lnTo>
                  <a:pt x="89119" y="0"/>
                </a:lnTo>
                <a:close/>
              </a:path>
              <a:path w="92075" h="112395">
                <a:moveTo>
                  <a:pt x="91793" y="11939"/>
                </a:moveTo>
                <a:lnTo>
                  <a:pt x="79853" y="11939"/>
                </a:lnTo>
                <a:lnTo>
                  <a:pt x="79853" y="100366"/>
                </a:lnTo>
                <a:lnTo>
                  <a:pt x="91793" y="100366"/>
                </a:lnTo>
                <a:lnTo>
                  <a:pt x="91793" y="11939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bg object 50"/>
          <p:cNvSpPr/>
          <p:nvPr/>
        </p:nvSpPr>
        <p:spPr>
          <a:xfrm>
            <a:off x="5801399" y="6481661"/>
            <a:ext cx="80010" cy="100965"/>
          </a:xfrm>
          <a:custGeom>
            <a:avLst/>
            <a:gdLst/>
            <a:ahLst/>
            <a:cxnLst/>
            <a:rect l="l" t="t" r="r" b="b"/>
            <a:pathLst>
              <a:path w="80010" h="100965">
                <a:moveTo>
                  <a:pt x="79865" y="0"/>
                </a:moveTo>
                <a:lnTo>
                  <a:pt x="0" y="0"/>
                </a:lnTo>
                <a:lnTo>
                  <a:pt x="0" y="100366"/>
                </a:lnTo>
                <a:lnTo>
                  <a:pt x="79865" y="100366"/>
                </a:lnTo>
                <a:lnTo>
                  <a:pt x="79865" y="0"/>
                </a:lnTo>
                <a:close/>
              </a:path>
            </a:pathLst>
          </a:custGeom>
          <a:solidFill>
            <a:srgbClr val="E2ECF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bg object 51"/>
          <p:cNvSpPr/>
          <p:nvPr/>
        </p:nvSpPr>
        <p:spPr>
          <a:xfrm>
            <a:off x="5795433" y="6475693"/>
            <a:ext cx="92075" cy="112395"/>
          </a:xfrm>
          <a:custGeom>
            <a:avLst/>
            <a:gdLst/>
            <a:ahLst/>
            <a:cxnLst/>
            <a:rect l="l" t="t" r="r" b="b"/>
            <a:pathLst>
              <a:path w="92075" h="112395">
                <a:moveTo>
                  <a:pt x="89131" y="0"/>
                </a:moveTo>
                <a:lnTo>
                  <a:pt x="2662" y="0"/>
                </a:lnTo>
                <a:lnTo>
                  <a:pt x="0" y="2674"/>
                </a:lnTo>
                <a:lnTo>
                  <a:pt x="0" y="109619"/>
                </a:lnTo>
                <a:lnTo>
                  <a:pt x="2662" y="112306"/>
                </a:lnTo>
                <a:lnTo>
                  <a:pt x="89131" y="112306"/>
                </a:lnTo>
                <a:lnTo>
                  <a:pt x="91805" y="109619"/>
                </a:lnTo>
                <a:lnTo>
                  <a:pt x="91805" y="100366"/>
                </a:lnTo>
                <a:lnTo>
                  <a:pt x="11939" y="100366"/>
                </a:lnTo>
                <a:lnTo>
                  <a:pt x="11939" y="11939"/>
                </a:lnTo>
                <a:lnTo>
                  <a:pt x="91805" y="11939"/>
                </a:lnTo>
                <a:lnTo>
                  <a:pt x="91805" y="2674"/>
                </a:lnTo>
                <a:lnTo>
                  <a:pt x="89131" y="0"/>
                </a:lnTo>
                <a:close/>
              </a:path>
              <a:path w="92075" h="112395">
                <a:moveTo>
                  <a:pt x="91805" y="11939"/>
                </a:moveTo>
                <a:lnTo>
                  <a:pt x="79865" y="11939"/>
                </a:lnTo>
                <a:lnTo>
                  <a:pt x="79865" y="100366"/>
                </a:lnTo>
                <a:lnTo>
                  <a:pt x="91805" y="100366"/>
                </a:lnTo>
                <a:lnTo>
                  <a:pt x="91805" y="11939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bg object 52"/>
          <p:cNvSpPr/>
          <p:nvPr/>
        </p:nvSpPr>
        <p:spPr>
          <a:xfrm>
            <a:off x="5918899" y="6481661"/>
            <a:ext cx="80010" cy="100965"/>
          </a:xfrm>
          <a:custGeom>
            <a:avLst/>
            <a:gdLst/>
            <a:ahLst/>
            <a:cxnLst/>
            <a:rect l="l" t="t" r="r" b="b"/>
            <a:pathLst>
              <a:path w="80010" h="100965">
                <a:moveTo>
                  <a:pt x="79865" y="0"/>
                </a:moveTo>
                <a:lnTo>
                  <a:pt x="0" y="0"/>
                </a:lnTo>
                <a:lnTo>
                  <a:pt x="0" y="100366"/>
                </a:lnTo>
                <a:lnTo>
                  <a:pt x="79865" y="100366"/>
                </a:lnTo>
                <a:lnTo>
                  <a:pt x="79865" y="0"/>
                </a:lnTo>
                <a:close/>
              </a:path>
            </a:pathLst>
          </a:custGeom>
          <a:solidFill>
            <a:srgbClr val="E2ECF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bg object 53"/>
          <p:cNvSpPr/>
          <p:nvPr/>
        </p:nvSpPr>
        <p:spPr>
          <a:xfrm>
            <a:off x="5912930" y="6475693"/>
            <a:ext cx="92075" cy="112395"/>
          </a:xfrm>
          <a:custGeom>
            <a:avLst/>
            <a:gdLst/>
            <a:ahLst/>
            <a:cxnLst/>
            <a:rect l="l" t="t" r="r" b="b"/>
            <a:pathLst>
              <a:path w="92075" h="112395">
                <a:moveTo>
                  <a:pt x="89131" y="0"/>
                </a:moveTo>
                <a:lnTo>
                  <a:pt x="2662" y="0"/>
                </a:lnTo>
                <a:lnTo>
                  <a:pt x="0" y="2674"/>
                </a:lnTo>
                <a:lnTo>
                  <a:pt x="0" y="109619"/>
                </a:lnTo>
                <a:lnTo>
                  <a:pt x="2662" y="112306"/>
                </a:lnTo>
                <a:lnTo>
                  <a:pt x="89131" y="112306"/>
                </a:lnTo>
                <a:lnTo>
                  <a:pt x="91805" y="109619"/>
                </a:lnTo>
                <a:lnTo>
                  <a:pt x="91805" y="100366"/>
                </a:lnTo>
                <a:lnTo>
                  <a:pt x="11939" y="100366"/>
                </a:lnTo>
                <a:lnTo>
                  <a:pt x="11939" y="11939"/>
                </a:lnTo>
                <a:lnTo>
                  <a:pt x="91805" y="11939"/>
                </a:lnTo>
                <a:lnTo>
                  <a:pt x="91805" y="2674"/>
                </a:lnTo>
                <a:lnTo>
                  <a:pt x="89131" y="0"/>
                </a:lnTo>
                <a:close/>
              </a:path>
              <a:path w="92075" h="112395">
                <a:moveTo>
                  <a:pt x="91805" y="11939"/>
                </a:moveTo>
                <a:lnTo>
                  <a:pt x="79865" y="11939"/>
                </a:lnTo>
                <a:lnTo>
                  <a:pt x="79865" y="100366"/>
                </a:lnTo>
                <a:lnTo>
                  <a:pt x="91805" y="100366"/>
                </a:lnTo>
                <a:lnTo>
                  <a:pt x="91805" y="11939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bg object 54"/>
          <p:cNvSpPr/>
          <p:nvPr/>
        </p:nvSpPr>
        <p:spPr>
          <a:xfrm>
            <a:off x="5683899" y="6625094"/>
            <a:ext cx="80010" cy="100965"/>
          </a:xfrm>
          <a:custGeom>
            <a:avLst/>
            <a:gdLst/>
            <a:ahLst/>
            <a:cxnLst/>
            <a:rect l="l" t="t" r="r" b="b"/>
            <a:pathLst>
              <a:path w="80010" h="100965">
                <a:moveTo>
                  <a:pt x="79865" y="0"/>
                </a:moveTo>
                <a:lnTo>
                  <a:pt x="0" y="0"/>
                </a:lnTo>
                <a:lnTo>
                  <a:pt x="0" y="100366"/>
                </a:lnTo>
                <a:lnTo>
                  <a:pt x="79865" y="100366"/>
                </a:lnTo>
                <a:lnTo>
                  <a:pt x="79865" y="0"/>
                </a:lnTo>
                <a:close/>
              </a:path>
            </a:pathLst>
          </a:custGeom>
          <a:solidFill>
            <a:srgbClr val="E2ECF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bg object 55"/>
          <p:cNvSpPr/>
          <p:nvPr/>
        </p:nvSpPr>
        <p:spPr>
          <a:xfrm>
            <a:off x="5677935" y="6619134"/>
            <a:ext cx="92075" cy="112395"/>
          </a:xfrm>
          <a:custGeom>
            <a:avLst/>
            <a:gdLst/>
            <a:ahLst/>
            <a:cxnLst/>
            <a:rect l="l" t="t" r="r" b="b"/>
            <a:pathLst>
              <a:path w="92075" h="112395">
                <a:moveTo>
                  <a:pt x="89119" y="0"/>
                </a:moveTo>
                <a:lnTo>
                  <a:pt x="2662" y="0"/>
                </a:lnTo>
                <a:lnTo>
                  <a:pt x="0" y="2674"/>
                </a:lnTo>
                <a:lnTo>
                  <a:pt x="0" y="109595"/>
                </a:lnTo>
                <a:lnTo>
                  <a:pt x="2662" y="112282"/>
                </a:lnTo>
                <a:lnTo>
                  <a:pt x="89119" y="112282"/>
                </a:lnTo>
                <a:lnTo>
                  <a:pt x="91793" y="109595"/>
                </a:lnTo>
                <a:lnTo>
                  <a:pt x="91793" y="100342"/>
                </a:lnTo>
                <a:lnTo>
                  <a:pt x="11939" y="100342"/>
                </a:lnTo>
                <a:lnTo>
                  <a:pt x="11939" y="11939"/>
                </a:lnTo>
                <a:lnTo>
                  <a:pt x="91793" y="11939"/>
                </a:lnTo>
                <a:lnTo>
                  <a:pt x="91793" y="2674"/>
                </a:lnTo>
                <a:lnTo>
                  <a:pt x="89119" y="0"/>
                </a:lnTo>
                <a:close/>
              </a:path>
              <a:path w="92075" h="112395">
                <a:moveTo>
                  <a:pt x="91793" y="11939"/>
                </a:moveTo>
                <a:lnTo>
                  <a:pt x="79853" y="11939"/>
                </a:lnTo>
                <a:lnTo>
                  <a:pt x="79853" y="100342"/>
                </a:lnTo>
                <a:lnTo>
                  <a:pt x="91793" y="100342"/>
                </a:lnTo>
                <a:lnTo>
                  <a:pt x="91793" y="11939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bg object 56"/>
          <p:cNvSpPr/>
          <p:nvPr/>
        </p:nvSpPr>
        <p:spPr>
          <a:xfrm>
            <a:off x="5918899" y="6625094"/>
            <a:ext cx="80010" cy="100965"/>
          </a:xfrm>
          <a:custGeom>
            <a:avLst/>
            <a:gdLst/>
            <a:ahLst/>
            <a:cxnLst/>
            <a:rect l="l" t="t" r="r" b="b"/>
            <a:pathLst>
              <a:path w="80010" h="100965">
                <a:moveTo>
                  <a:pt x="79865" y="0"/>
                </a:moveTo>
                <a:lnTo>
                  <a:pt x="0" y="0"/>
                </a:lnTo>
                <a:lnTo>
                  <a:pt x="0" y="100366"/>
                </a:lnTo>
                <a:lnTo>
                  <a:pt x="79865" y="100366"/>
                </a:lnTo>
                <a:lnTo>
                  <a:pt x="79865" y="0"/>
                </a:lnTo>
                <a:close/>
              </a:path>
            </a:pathLst>
          </a:custGeom>
          <a:solidFill>
            <a:srgbClr val="E2ECF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bg object 57"/>
          <p:cNvSpPr/>
          <p:nvPr/>
        </p:nvSpPr>
        <p:spPr>
          <a:xfrm>
            <a:off x="5912930" y="6619134"/>
            <a:ext cx="92075" cy="112395"/>
          </a:xfrm>
          <a:custGeom>
            <a:avLst/>
            <a:gdLst/>
            <a:ahLst/>
            <a:cxnLst/>
            <a:rect l="l" t="t" r="r" b="b"/>
            <a:pathLst>
              <a:path w="92075" h="112395">
                <a:moveTo>
                  <a:pt x="89131" y="0"/>
                </a:moveTo>
                <a:lnTo>
                  <a:pt x="2662" y="0"/>
                </a:lnTo>
                <a:lnTo>
                  <a:pt x="0" y="2674"/>
                </a:lnTo>
                <a:lnTo>
                  <a:pt x="0" y="109595"/>
                </a:lnTo>
                <a:lnTo>
                  <a:pt x="2662" y="112282"/>
                </a:lnTo>
                <a:lnTo>
                  <a:pt x="89131" y="112282"/>
                </a:lnTo>
                <a:lnTo>
                  <a:pt x="91805" y="109595"/>
                </a:lnTo>
                <a:lnTo>
                  <a:pt x="91805" y="100342"/>
                </a:lnTo>
                <a:lnTo>
                  <a:pt x="11939" y="100342"/>
                </a:lnTo>
                <a:lnTo>
                  <a:pt x="11939" y="11939"/>
                </a:lnTo>
                <a:lnTo>
                  <a:pt x="91805" y="11939"/>
                </a:lnTo>
                <a:lnTo>
                  <a:pt x="91805" y="2674"/>
                </a:lnTo>
                <a:lnTo>
                  <a:pt x="89131" y="0"/>
                </a:lnTo>
                <a:close/>
              </a:path>
              <a:path w="92075" h="112395">
                <a:moveTo>
                  <a:pt x="91805" y="11939"/>
                </a:moveTo>
                <a:lnTo>
                  <a:pt x="79865" y="11939"/>
                </a:lnTo>
                <a:lnTo>
                  <a:pt x="79865" y="100342"/>
                </a:lnTo>
                <a:lnTo>
                  <a:pt x="91805" y="100342"/>
                </a:lnTo>
                <a:lnTo>
                  <a:pt x="91805" y="11939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bg object 58"/>
          <p:cNvSpPr/>
          <p:nvPr/>
        </p:nvSpPr>
        <p:spPr>
          <a:xfrm>
            <a:off x="5801399" y="6626694"/>
            <a:ext cx="80010" cy="138430"/>
          </a:xfrm>
          <a:custGeom>
            <a:avLst/>
            <a:gdLst/>
            <a:ahLst/>
            <a:cxnLst/>
            <a:rect l="l" t="t" r="r" b="b"/>
            <a:pathLst>
              <a:path w="80010" h="138429">
                <a:moveTo>
                  <a:pt x="79865" y="0"/>
                </a:moveTo>
                <a:lnTo>
                  <a:pt x="0" y="0"/>
                </a:lnTo>
                <a:lnTo>
                  <a:pt x="0" y="138311"/>
                </a:lnTo>
                <a:lnTo>
                  <a:pt x="79865" y="138311"/>
                </a:lnTo>
                <a:lnTo>
                  <a:pt x="79865" y="0"/>
                </a:lnTo>
                <a:close/>
              </a:path>
            </a:pathLst>
          </a:custGeom>
          <a:solidFill>
            <a:srgbClr val="E2ECF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bg object 59"/>
          <p:cNvSpPr/>
          <p:nvPr/>
        </p:nvSpPr>
        <p:spPr>
          <a:xfrm>
            <a:off x="5795433" y="6620741"/>
            <a:ext cx="92075" cy="150495"/>
          </a:xfrm>
          <a:custGeom>
            <a:avLst/>
            <a:gdLst/>
            <a:ahLst/>
            <a:cxnLst/>
            <a:rect l="l" t="t" r="r" b="b"/>
            <a:pathLst>
              <a:path w="92075" h="150495">
                <a:moveTo>
                  <a:pt x="89131" y="0"/>
                </a:moveTo>
                <a:lnTo>
                  <a:pt x="2662" y="0"/>
                </a:lnTo>
                <a:lnTo>
                  <a:pt x="0" y="2686"/>
                </a:lnTo>
                <a:lnTo>
                  <a:pt x="0" y="147540"/>
                </a:lnTo>
                <a:lnTo>
                  <a:pt x="2662" y="150227"/>
                </a:lnTo>
                <a:lnTo>
                  <a:pt x="89131" y="150227"/>
                </a:lnTo>
                <a:lnTo>
                  <a:pt x="91805" y="147540"/>
                </a:lnTo>
                <a:lnTo>
                  <a:pt x="91805" y="138287"/>
                </a:lnTo>
                <a:lnTo>
                  <a:pt x="11939" y="138287"/>
                </a:lnTo>
                <a:lnTo>
                  <a:pt x="11939" y="11939"/>
                </a:lnTo>
                <a:lnTo>
                  <a:pt x="91805" y="11939"/>
                </a:lnTo>
                <a:lnTo>
                  <a:pt x="91805" y="2686"/>
                </a:lnTo>
                <a:lnTo>
                  <a:pt x="89131" y="0"/>
                </a:lnTo>
                <a:close/>
              </a:path>
              <a:path w="92075" h="150495">
                <a:moveTo>
                  <a:pt x="91805" y="11939"/>
                </a:moveTo>
                <a:lnTo>
                  <a:pt x="79865" y="11939"/>
                </a:lnTo>
                <a:lnTo>
                  <a:pt x="79865" y="138287"/>
                </a:lnTo>
                <a:lnTo>
                  <a:pt x="91805" y="138287"/>
                </a:lnTo>
                <a:lnTo>
                  <a:pt x="91805" y="11939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bg object 60"/>
          <p:cNvSpPr/>
          <p:nvPr/>
        </p:nvSpPr>
        <p:spPr>
          <a:xfrm>
            <a:off x="6499502" y="5854223"/>
            <a:ext cx="370840" cy="923925"/>
          </a:xfrm>
          <a:custGeom>
            <a:avLst/>
            <a:gdLst/>
            <a:ahLst/>
            <a:cxnLst/>
            <a:rect l="l" t="t" r="r" b="b"/>
            <a:pathLst>
              <a:path w="370840" h="923925">
                <a:moveTo>
                  <a:pt x="370613" y="0"/>
                </a:moveTo>
                <a:lnTo>
                  <a:pt x="0" y="180232"/>
                </a:lnTo>
                <a:lnTo>
                  <a:pt x="0" y="923297"/>
                </a:lnTo>
                <a:lnTo>
                  <a:pt x="370613" y="923297"/>
                </a:lnTo>
                <a:lnTo>
                  <a:pt x="370613" y="0"/>
                </a:lnTo>
                <a:close/>
              </a:path>
            </a:pathLst>
          </a:custGeom>
          <a:solidFill>
            <a:srgbClr val="FFD0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bg object 61"/>
          <p:cNvSpPr/>
          <p:nvPr/>
        </p:nvSpPr>
        <p:spPr>
          <a:xfrm>
            <a:off x="6487551" y="5841706"/>
            <a:ext cx="401320" cy="935990"/>
          </a:xfrm>
          <a:custGeom>
            <a:avLst/>
            <a:gdLst/>
            <a:ahLst/>
            <a:cxnLst/>
            <a:rect l="l" t="t" r="r" b="b"/>
            <a:pathLst>
              <a:path w="401320" h="935990">
                <a:moveTo>
                  <a:pt x="394576" y="0"/>
                </a:moveTo>
                <a:lnTo>
                  <a:pt x="392690" y="847"/>
                </a:lnTo>
                <a:lnTo>
                  <a:pt x="1361" y="182047"/>
                </a:lnTo>
                <a:lnTo>
                  <a:pt x="0" y="184136"/>
                </a:lnTo>
                <a:lnTo>
                  <a:pt x="0" y="932825"/>
                </a:lnTo>
                <a:lnTo>
                  <a:pt x="2674" y="935512"/>
                </a:lnTo>
                <a:lnTo>
                  <a:pt x="398492" y="935512"/>
                </a:lnTo>
                <a:lnTo>
                  <a:pt x="401179" y="932825"/>
                </a:lnTo>
                <a:lnTo>
                  <a:pt x="401179" y="923572"/>
                </a:lnTo>
                <a:lnTo>
                  <a:pt x="11939" y="923572"/>
                </a:lnTo>
                <a:lnTo>
                  <a:pt x="11939" y="190297"/>
                </a:lnTo>
                <a:lnTo>
                  <a:pt x="389239" y="15605"/>
                </a:lnTo>
                <a:lnTo>
                  <a:pt x="401179" y="15605"/>
                </a:lnTo>
                <a:lnTo>
                  <a:pt x="401179" y="4226"/>
                </a:lnTo>
                <a:lnTo>
                  <a:pt x="400128" y="2316"/>
                </a:lnTo>
                <a:lnTo>
                  <a:pt x="398421" y="1217"/>
                </a:lnTo>
                <a:lnTo>
                  <a:pt x="396701" y="143"/>
                </a:lnTo>
                <a:lnTo>
                  <a:pt x="394576" y="0"/>
                </a:lnTo>
                <a:close/>
              </a:path>
              <a:path w="401320" h="935990">
                <a:moveTo>
                  <a:pt x="401179" y="15605"/>
                </a:moveTo>
                <a:lnTo>
                  <a:pt x="389239" y="15605"/>
                </a:lnTo>
                <a:lnTo>
                  <a:pt x="389239" y="923572"/>
                </a:lnTo>
                <a:lnTo>
                  <a:pt x="401179" y="923572"/>
                </a:lnTo>
                <a:lnTo>
                  <a:pt x="401179" y="15605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bg object 62"/>
          <p:cNvSpPr/>
          <p:nvPr/>
        </p:nvSpPr>
        <p:spPr>
          <a:xfrm>
            <a:off x="6653499" y="6633142"/>
            <a:ext cx="80010" cy="138430"/>
          </a:xfrm>
          <a:custGeom>
            <a:avLst/>
            <a:gdLst/>
            <a:ahLst/>
            <a:cxnLst/>
            <a:rect l="l" t="t" r="r" b="b"/>
            <a:pathLst>
              <a:path w="80009" h="138429">
                <a:moveTo>
                  <a:pt x="79865" y="0"/>
                </a:moveTo>
                <a:lnTo>
                  <a:pt x="0" y="0"/>
                </a:lnTo>
                <a:lnTo>
                  <a:pt x="0" y="138311"/>
                </a:lnTo>
                <a:lnTo>
                  <a:pt x="79865" y="138311"/>
                </a:lnTo>
                <a:lnTo>
                  <a:pt x="79865" y="0"/>
                </a:lnTo>
                <a:close/>
              </a:path>
            </a:pathLst>
          </a:custGeom>
          <a:solidFill>
            <a:srgbClr val="E2ECF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bg object 63"/>
          <p:cNvSpPr/>
          <p:nvPr/>
        </p:nvSpPr>
        <p:spPr>
          <a:xfrm>
            <a:off x="6647535" y="6627176"/>
            <a:ext cx="92075" cy="150495"/>
          </a:xfrm>
          <a:custGeom>
            <a:avLst/>
            <a:gdLst/>
            <a:ahLst/>
            <a:cxnLst/>
            <a:rect l="l" t="t" r="r" b="b"/>
            <a:pathLst>
              <a:path w="92075" h="150495">
                <a:moveTo>
                  <a:pt x="89131" y="0"/>
                </a:moveTo>
                <a:lnTo>
                  <a:pt x="2662" y="0"/>
                </a:lnTo>
                <a:lnTo>
                  <a:pt x="0" y="2686"/>
                </a:lnTo>
                <a:lnTo>
                  <a:pt x="0" y="147564"/>
                </a:lnTo>
                <a:lnTo>
                  <a:pt x="2662" y="150251"/>
                </a:lnTo>
                <a:lnTo>
                  <a:pt x="89131" y="150251"/>
                </a:lnTo>
                <a:lnTo>
                  <a:pt x="91805" y="147564"/>
                </a:lnTo>
                <a:lnTo>
                  <a:pt x="91805" y="138311"/>
                </a:lnTo>
                <a:lnTo>
                  <a:pt x="11939" y="138311"/>
                </a:lnTo>
                <a:lnTo>
                  <a:pt x="11939" y="11939"/>
                </a:lnTo>
                <a:lnTo>
                  <a:pt x="91805" y="11939"/>
                </a:lnTo>
                <a:lnTo>
                  <a:pt x="91805" y="2686"/>
                </a:lnTo>
                <a:lnTo>
                  <a:pt x="89131" y="0"/>
                </a:lnTo>
                <a:close/>
              </a:path>
              <a:path w="92075" h="150495">
                <a:moveTo>
                  <a:pt x="91805" y="11939"/>
                </a:moveTo>
                <a:lnTo>
                  <a:pt x="79865" y="11939"/>
                </a:lnTo>
                <a:lnTo>
                  <a:pt x="79865" y="138311"/>
                </a:lnTo>
                <a:lnTo>
                  <a:pt x="91805" y="138311"/>
                </a:lnTo>
                <a:lnTo>
                  <a:pt x="91805" y="11939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bg object 64"/>
          <p:cNvSpPr/>
          <p:nvPr/>
        </p:nvSpPr>
        <p:spPr>
          <a:xfrm>
            <a:off x="6530710" y="6052136"/>
            <a:ext cx="80010" cy="76200"/>
          </a:xfrm>
          <a:custGeom>
            <a:avLst/>
            <a:gdLst/>
            <a:ahLst/>
            <a:cxnLst/>
            <a:rect l="l" t="t" r="r" b="b"/>
            <a:pathLst>
              <a:path w="80009" h="76200">
                <a:moveTo>
                  <a:pt x="79865" y="0"/>
                </a:moveTo>
                <a:lnTo>
                  <a:pt x="0" y="0"/>
                </a:lnTo>
                <a:lnTo>
                  <a:pt x="0" y="75806"/>
                </a:lnTo>
                <a:lnTo>
                  <a:pt x="79865" y="75806"/>
                </a:lnTo>
                <a:lnTo>
                  <a:pt x="79865" y="0"/>
                </a:lnTo>
                <a:close/>
              </a:path>
            </a:pathLst>
          </a:custGeom>
          <a:solidFill>
            <a:srgbClr val="E2ECF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bg object 65"/>
          <p:cNvSpPr/>
          <p:nvPr/>
        </p:nvSpPr>
        <p:spPr>
          <a:xfrm>
            <a:off x="6524743" y="6046154"/>
            <a:ext cx="92075" cy="88265"/>
          </a:xfrm>
          <a:custGeom>
            <a:avLst/>
            <a:gdLst/>
            <a:ahLst/>
            <a:cxnLst/>
            <a:rect l="l" t="t" r="r" b="b"/>
            <a:pathLst>
              <a:path w="92075" h="88264">
                <a:moveTo>
                  <a:pt x="89119" y="0"/>
                </a:moveTo>
                <a:lnTo>
                  <a:pt x="2662" y="0"/>
                </a:lnTo>
                <a:lnTo>
                  <a:pt x="0" y="2686"/>
                </a:lnTo>
                <a:lnTo>
                  <a:pt x="0" y="85071"/>
                </a:lnTo>
                <a:lnTo>
                  <a:pt x="2662" y="87757"/>
                </a:lnTo>
                <a:lnTo>
                  <a:pt x="89119" y="87757"/>
                </a:lnTo>
                <a:lnTo>
                  <a:pt x="91793" y="85071"/>
                </a:lnTo>
                <a:lnTo>
                  <a:pt x="91793" y="75818"/>
                </a:lnTo>
                <a:lnTo>
                  <a:pt x="11939" y="75818"/>
                </a:lnTo>
                <a:lnTo>
                  <a:pt x="11939" y="11939"/>
                </a:lnTo>
                <a:lnTo>
                  <a:pt x="91793" y="11939"/>
                </a:lnTo>
                <a:lnTo>
                  <a:pt x="91793" y="2686"/>
                </a:lnTo>
                <a:lnTo>
                  <a:pt x="89119" y="0"/>
                </a:lnTo>
                <a:close/>
              </a:path>
              <a:path w="92075" h="88264">
                <a:moveTo>
                  <a:pt x="91793" y="11939"/>
                </a:moveTo>
                <a:lnTo>
                  <a:pt x="79853" y="11939"/>
                </a:lnTo>
                <a:lnTo>
                  <a:pt x="79853" y="75818"/>
                </a:lnTo>
                <a:lnTo>
                  <a:pt x="91793" y="75818"/>
                </a:lnTo>
                <a:lnTo>
                  <a:pt x="91793" y="11939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bg object 66"/>
          <p:cNvSpPr/>
          <p:nvPr/>
        </p:nvSpPr>
        <p:spPr>
          <a:xfrm>
            <a:off x="6648210" y="6052136"/>
            <a:ext cx="80010" cy="76200"/>
          </a:xfrm>
          <a:custGeom>
            <a:avLst/>
            <a:gdLst/>
            <a:ahLst/>
            <a:cxnLst/>
            <a:rect l="l" t="t" r="r" b="b"/>
            <a:pathLst>
              <a:path w="80009" h="76200">
                <a:moveTo>
                  <a:pt x="79865" y="0"/>
                </a:moveTo>
                <a:lnTo>
                  <a:pt x="0" y="0"/>
                </a:lnTo>
                <a:lnTo>
                  <a:pt x="0" y="75806"/>
                </a:lnTo>
                <a:lnTo>
                  <a:pt x="79865" y="75806"/>
                </a:lnTo>
                <a:lnTo>
                  <a:pt x="79865" y="0"/>
                </a:lnTo>
                <a:close/>
              </a:path>
            </a:pathLst>
          </a:custGeom>
          <a:solidFill>
            <a:srgbClr val="E2ECF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bg object 67"/>
          <p:cNvSpPr/>
          <p:nvPr/>
        </p:nvSpPr>
        <p:spPr>
          <a:xfrm>
            <a:off x="6642241" y="6046154"/>
            <a:ext cx="92075" cy="88265"/>
          </a:xfrm>
          <a:custGeom>
            <a:avLst/>
            <a:gdLst/>
            <a:ahLst/>
            <a:cxnLst/>
            <a:rect l="l" t="t" r="r" b="b"/>
            <a:pathLst>
              <a:path w="92075" h="88264">
                <a:moveTo>
                  <a:pt x="89131" y="0"/>
                </a:moveTo>
                <a:lnTo>
                  <a:pt x="2662" y="0"/>
                </a:lnTo>
                <a:lnTo>
                  <a:pt x="0" y="2686"/>
                </a:lnTo>
                <a:lnTo>
                  <a:pt x="0" y="85071"/>
                </a:lnTo>
                <a:lnTo>
                  <a:pt x="2662" y="87757"/>
                </a:lnTo>
                <a:lnTo>
                  <a:pt x="89131" y="87757"/>
                </a:lnTo>
                <a:lnTo>
                  <a:pt x="91805" y="85071"/>
                </a:lnTo>
                <a:lnTo>
                  <a:pt x="91805" y="75818"/>
                </a:lnTo>
                <a:lnTo>
                  <a:pt x="11939" y="75818"/>
                </a:lnTo>
                <a:lnTo>
                  <a:pt x="11939" y="11939"/>
                </a:lnTo>
                <a:lnTo>
                  <a:pt x="91805" y="11939"/>
                </a:lnTo>
                <a:lnTo>
                  <a:pt x="91805" y="2686"/>
                </a:lnTo>
                <a:lnTo>
                  <a:pt x="89131" y="0"/>
                </a:lnTo>
                <a:close/>
              </a:path>
              <a:path w="92075" h="88264">
                <a:moveTo>
                  <a:pt x="91805" y="11939"/>
                </a:moveTo>
                <a:lnTo>
                  <a:pt x="79865" y="11939"/>
                </a:lnTo>
                <a:lnTo>
                  <a:pt x="79865" y="75818"/>
                </a:lnTo>
                <a:lnTo>
                  <a:pt x="91805" y="75818"/>
                </a:lnTo>
                <a:lnTo>
                  <a:pt x="91805" y="11939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bg object 68"/>
          <p:cNvSpPr/>
          <p:nvPr/>
        </p:nvSpPr>
        <p:spPr>
          <a:xfrm>
            <a:off x="6765710" y="6052136"/>
            <a:ext cx="80010" cy="76200"/>
          </a:xfrm>
          <a:custGeom>
            <a:avLst/>
            <a:gdLst/>
            <a:ahLst/>
            <a:cxnLst/>
            <a:rect l="l" t="t" r="r" b="b"/>
            <a:pathLst>
              <a:path w="80009" h="76200">
                <a:moveTo>
                  <a:pt x="79865" y="0"/>
                </a:moveTo>
                <a:lnTo>
                  <a:pt x="0" y="0"/>
                </a:lnTo>
                <a:lnTo>
                  <a:pt x="0" y="75806"/>
                </a:lnTo>
                <a:lnTo>
                  <a:pt x="79865" y="75806"/>
                </a:lnTo>
                <a:lnTo>
                  <a:pt x="79865" y="0"/>
                </a:lnTo>
                <a:close/>
              </a:path>
            </a:pathLst>
          </a:custGeom>
          <a:solidFill>
            <a:srgbClr val="E2ECF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bg object 69"/>
          <p:cNvSpPr/>
          <p:nvPr/>
        </p:nvSpPr>
        <p:spPr>
          <a:xfrm>
            <a:off x="6759751" y="6046154"/>
            <a:ext cx="92075" cy="88265"/>
          </a:xfrm>
          <a:custGeom>
            <a:avLst/>
            <a:gdLst/>
            <a:ahLst/>
            <a:cxnLst/>
            <a:rect l="l" t="t" r="r" b="b"/>
            <a:pathLst>
              <a:path w="92075" h="88264">
                <a:moveTo>
                  <a:pt x="89119" y="0"/>
                </a:moveTo>
                <a:lnTo>
                  <a:pt x="2662" y="0"/>
                </a:lnTo>
                <a:lnTo>
                  <a:pt x="0" y="2686"/>
                </a:lnTo>
                <a:lnTo>
                  <a:pt x="0" y="85071"/>
                </a:lnTo>
                <a:lnTo>
                  <a:pt x="2662" y="87757"/>
                </a:lnTo>
                <a:lnTo>
                  <a:pt x="89119" y="87757"/>
                </a:lnTo>
                <a:lnTo>
                  <a:pt x="91805" y="85071"/>
                </a:lnTo>
                <a:lnTo>
                  <a:pt x="91805" y="75818"/>
                </a:lnTo>
                <a:lnTo>
                  <a:pt x="11939" y="75818"/>
                </a:lnTo>
                <a:lnTo>
                  <a:pt x="11939" y="11939"/>
                </a:lnTo>
                <a:lnTo>
                  <a:pt x="91805" y="11939"/>
                </a:lnTo>
                <a:lnTo>
                  <a:pt x="91805" y="2686"/>
                </a:lnTo>
                <a:lnTo>
                  <a:pt x="89119" y="0"/>
                </a:lnTo>
                <a:close/>
              </a:path>
              <a:path w="92075" h="88264">
                <a:moveTo>
                  <a:pt x="91805" y="11939"/>
                </a:moveTo>
                <a:lnTo>
                  <a:pt x="79865" y="11939"/>
                </a:lnTo>
                <a:lnTo>
                  <a:pt x="79865" y="75818"/>
                </a:lnTo>
                <a:lnTo>
                  <a:pt x="91805" y="75818"/>
                </a:lnTo>
                <a:lnTo>
                  <a:pt x="91805" y="11939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bg object 70"/>
          <p:cNvSpPr/>
          <p:nvPr/>
        </p:nvSpPr>
        <p:spPr>
          <a:xfrm>
            <a:off x="6530710" y="6166806"/>
            <a:ext cx="80010" cy="76200"/>
          </a:xfrm>
          <a:custGeom>
            <a:avLst/>
            <a:gdLst/>
            <a:ahLst/>
            <a:cxnLst/>
            <a:rect l="l" t="t" r="r" b="b"/>
            <a:pathLst>
              <a:path w="80009" h="76200">
                <a:moveTo>
                  <a:pt x="79865" y="0"/>
                </a:moveTo>
                <a:lnTo>
                  <a:pt x="0" y="0"/>
                </a:lnTo>
                <a:lnTo>
                  <a:pt x="0" y="75806"/>
                </a:lnTo>
                <a:lnTo>
                  <a:pt x="79865" y="75806"/>
                </a:lnTo>
                <a:lnTo>
                  <a:pt x="79865" y="0"/>
                </a:lnTo>
                <a:close/>
              </a:path>
            </a:pathLst>
          </a:custGeom>
          <a:solidFill>
            <a:srgbClr val="E2ECF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bg object 71"/>
          <p:cNvSpPr/>
          <p:nvPr/>
        </p:nvSpPr>
        <p:spPr>
          <a:xfrm>
            <a:off x="6524743" y="6160817"/>
            <a:ext cx="92075" cy="88265"/>
          </a:xfrm>
          <a:custGeom>
            <a:avLst/>
            <a:gdLst/>
            <a:ahLst/>
            <a:cxnLst/>
            <a:rect l="l" t="t" r="r" b="b"/>
            <a:pathLst>
              <a:path w="92075" h="88264">
                <a:moveTo>
                  <a:pt x="89119" y="0"/>
                </a:moveTo>
                <a:lnTo>
                  <a:pt x="2662" y="0"/>
                </a:lnTo>
                <a:lnTo>
                  <a:pt x="0" y="2686"/>
                </a:lnTo>
                <a:lnTo>
                  <a:pt x="0" y="85071"/>
                </a:lnTo>
                <a:lnTo>
                  <a:pt x="2662" y="87757"/>
                </a:lnTo>
                <a:lnTo>
                  <a:pt x="89119" y="87757"/>
                </a:lnTo>
                <a:lnTo>
                  <a:pt x="91793" y="85071"/>
                </a:lnTo>
                <a:lnTo>
                  <a:pt x="91793" y="75818"/>
                </a:lnTo>
                <a:lnTo>
                  <a:pt x="11939" y="75818"/>
                </a:lnTo>
                <a:lnTo>
                  <a:pt x="11939" y="11939"/>
                </a:lnTo>
                <a:lnTo>
                  <a:pt x="91793" y="11939"/>
                </a:lnTo>
                <a:lnTo>
                  <a:pt x="91793" y="2686"/>
                </a:lnTo>
                <a:lnTo>
                  <a:pt x="89119" y="0"/>
                </a:lnTo>
                <a:close/>
              </a:path>
              <a:path w="92075" h="88264">
                <a:moveTo>
                  <a:pt x="91793" y="11939"/>
                </a:moveTo>
                <a:lnTo>
                  <a:pt x="79853" y="11939"/>
                </a:lnTo>
                <a:lnTo>
                  <a:pt x="79853" y="75818"/>
                </a:lnTo>
                <a:lnTo>
                  <a:pt x="91793" y="75818"/>
                </a:lnTo>
                <a:lnTo>
                  <a:pt x="91793" y="11939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bg object 72"/>
          <p:cNvSpPr/>
          <p:nvPr/>
        </p:nvSpPr>
        <p:spPr>
          <a:xfrm>
            <a:off x="6648210" y="6166806"/>
            <a:ext cx="80010" cy="76200"/>
          </a:xfrm>
          <a:custGeom>
            <a:avLst/>
            <a:gdLst/>
            <a:ahLst/>
            <a:cxnLst/>
            <a:rect l="l" t="t" r="r" b="b"/>
            <a:pathLst>
              <a:path w="80009" h="76200">
                <a:moveTo>
                  <a:pt x="79865" y="0"/>
                </a:moveTo>
                <a:lnTo>
                  <a:pt x="0" y="0"/>
                </a:lnTo>
                <a:lnTo>
                  <a:pt x="0" y="75806"/>
                </a:lnTo>
                <a:lnTo>
                  <a:pt x="79865" y="75806"/>
                </a:lnTo>
                <a:lnTo>
                  <a:pt x="79865" y="0"/>
                </a:lnTo>
                <a:close/>
              </a:path>
            </a:pathLst>
          </a:custGeom>
          <a:solidFill>
            <a:srgbClr val="E2ECF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bg object 73"/>
          <p:cNvSpPr/>
          <p:nvPr/>
        </p:nvSpPr>
        <p:spPr>
          <a:xfrm>
            <a:off x="6642241" y="6160817"/>
            <a:ext cx="92075" cy="88265"/>
          </a:xfrm>
          <a:custGeom>
            <a:avLst/>
            <a:gdLst/>
            <a:ahLst/>
            <a:cxnLst/>
            <a:rect l="l" t="t" r="r" b="b"/>
            <a:pathLst>
              <a:path w="92075" h="88264">
                <a:moveTo>
                  <a:pt x="89131" y="0"/>
                </a:moveTo>
                <a:lnTo>
                  <a:pt x="2662" y="0"/>
                </a:lnTo>
                <a:lnTo>
                  <a:pt x="0" y="2686"/>
                </a:lnTo>
                <a:lnTo>
                  <a:pt x="0" y="85071"/>
                </a:lnTo>
                <a:lnTo>
                  <a:pt x="2662" y="87757"/>
                </a:lnTo>
                <a:lnTo>
                  <a:pt x="89131" y="87757"/>
                </a:lnTo>
                <a:lnTo>
                  <a:pt x="91805" y="85071"/>
                </a:lnTo>
                <a:lnTo>
                  <a:pt x="91805" y="75818"/>
                </a:lnTo>
                <a:lnTo>
                  <a:pt x="11939" y="75818"/>
                </a:lnTo>
                <a:lnTo>
                  <a:pt x="11939" y="11939"/>
                </a:lnTo>
                <a:lnTo>
                  <a:pt x="91805" y="11939"/>
                </a:lnTo>
                <a:lnTo>
                  <a:pt x="91805" y="2686"/>
                </a:lnTo>
                <a:lnTo>
                  <a:pt x="89131" y="0"/>
                </a:lnTo>
                <a:close/>
              </a:path>
              <a:path w="92075" h="88264">
                <a:moveTo>
                  <a:pt x="91805" y="11939"/>
                </a:moveTo>
                <a:lnTo>
                  <a:pt x="79865" y="11939"/>
                </a:lnTo>
                <a:lnTo>
                  <a:pt x="79865" y="75818"/>
                </a:lnTo>
                <a:lnTo>
                  <a:pt x="91805" y="75818"/>
                </a:lnTo>
                <a:lnTo>
                  <a:pt x="91805" y="11939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bg object 74"/>
          <p:cNvSpPr/>
          <p:nvPr/>
        </p:nvSpPr>
        <p:spPr>
          <a:xfrm>
            <a:off x="6765710" y="6166806"/>
            <a:ext cx="80010" cy="76200"/>
          </a:xfrm>
          <a:custGeom>
            <a:avLst/>
            <a:gdLst/>
            <a:ahLst/>
            <a:cxnLst/>
            <a:rect l="l" t="t" r="r" b="b"/>
            <a:pathLst>
              <a:path w="80009" h="76200">
                <a:moveTo>
                  <a:pt x="79865" y="0"/>
                </a:moveTo>
                <a:lnTo>
                  <a:pt x="0" y="0"/>
                </a:lnTo>
                <a:lnTo>
                  <a:pt x="0" y="75806"/>
                </a:lnTo>
                <a:lnTo>
                  <a:pt x="79865" y="75806"/>
                </a:lnTo>
                <a:lnTo>
                  <a:pt x="79865" y="0"/>
                </a:lnTo>
                <a:close/>
              </a:path>
            </a:pathLst>
          </a:custGeom>
          <a:solidFill>
            <a:srgbClr val="E2ECF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bg object 75"/>
          <p:cNvSpPr/>
          <p:nvPr/>
        </p:nvSpPr>
        <p:spPr>
          <a:xfrm>
            <a:off x="6759751" y="6160817"/>
            <a:ext cx="92075" cy="88265"/>
          </a:xfrm>
          <a:custGeom>
            <a:avLst/>
            <a:gdLst/>
            <a:ahLst/>
            <a:cxnLst/>
            <a:rect l="l" t="t" r="r" b="b"/>
            <a:pathLst>
              <a:path w="92075" h="88264">
                <a:moveTo>
                  <a:pt x="89119" y="0"/>
                </a:moveTo>
                <a:lnTo>
                  <a:pt x="2662" y="0"/>
                </a:lnTo>
                <a:lnTo>
                  <a:pt x="0" y="2686"/>
                </a:lnTo>
                <a:lnTo>
                  <a:pt x="0" y="85071"/>
                </a:lnTo>
                <a:lnTo>
                  <a:pt x="2662" y="87757"/>
                </a:lnTo>
                <a:lnTo>
                  <a:pt x="89119" y="87757"/>
                </a:lnTo>
                <a:lnTo>
                  <a:pt x="91805" y="85071"/>
                </a:lnTo>
                <a:lnTo>
                  <a:pt x="91805" y="75818"/>
                </a:lnTo>
                <a:lnTo>
                  <a:pt x="11939" y="75818"/>
                </a:lnTo>
                <a:lnTo>
                  <a:pt x="11939" y="11939"/>
                </a:lnTo>
                <a:lnTo>
                  <a:pt x="91805" y="11939"/>
                </a:lnTo>
                <a:lnTo>
                  <a:pt x="91805" y="2686"/>
                </a:lnTo>
                <a:lnTo>
                  <a:pt x="89119" y="0"/>
                </a:lnTo>
                <a:close/>
              </a:path>
              <a:path w="92075" h="88264">
                <a:moveTo>
                  <a:pt x="91805" y="11939"/>
                </a:moveTo>
                <a:lnTo>
                  <a:pt x="79865" y="11939"/>
                </a:lnTo>
                <a:lnTo>
                  <a:pt x="79865" y="75818"/>
                </a:lnTo>
                <a:lnTo>
                  <a:pt x="91805" y="75818"/>
                </a:lnTo>
                <a:lnTo>
                  <a:pt x="91805" y="11939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bg object 76"/>
          <p:cNvSpPr/>
          <p:nvPr/>
        </p:nvSpPr>
        <p:spPr>
          <a:xfrm>
            <a:off x="6530710" y="6281477"/>
            <a:ext cx="80010" cy="76200"/>
          </a:xfrm>
          <a:custGeom>
            <a:avLst/>
            <a:gdLst/>
            <a:ahLst/>
            <a:cxnLst/>
            <a:rect l="l" t="t" r="r" b="b"/>
            <a:pathLst>
              <a:path w="80009" h="76200">
                <a:moveTo>
                  <a:pt x="79865" y="0"/>
                </a:moveTo>
                <a:lnTo>
                  <a:pt x="0" y="0"/>
                </a:lnTo>
                <a:lnTo>
                  <a:pt x="0" y="75806"/>
                </a:lnTo>
                <a:lnTo>
                  <a:pt x="79865" y="75806"/>
                </a:lnTo>
                <a:lnTo>
                  <a:pt x="79865" y="0"/>
                </a:lnTo>
                <a:close/>
              </a:path>
            </a:pathLst>
          </a:custGeom>
          <a:solidFill>
            <a:srgbClr val="E2ECF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bg object 77"/>
          <p:cNvSpPr/>
          <p:nvPr/>
        </p:nvSpPr>
        <p:spPr>
          <a:xfrm>
            <a:off x="6524743" y="6275507"/>
            <a:ext cx="92075" cy="88265"/>
          </a:xfrm>
          <a:custGeom>
            <a:avLst/>
            <a:gdLst/>
            <a:ahLst/>
            <a:cxnLst/>
            <a:rect l="l" t="t" r="r" b="b"/>
            <a:pathLst>
              <a:path w="92075" h="88264">
                <a:moveTo>
                  <a:pt x="89119" y="0"/>
                </a:moveTo>
                <a:lnTo>
                  <a:pt x="2662" y="0"/>
                </a:lnTo>
                <a:lnTo>
                  <a:pt x="0" y="2686"/>
                </a:lnTo>
                <a:lnTo>
                  <a:pt x="0" y="85071"/>
                </a:lnTo>
                <a:lnTo>
                  <a:pt x="2662" y="87757"/>
                </a:lnTo>
                <a:lnTo>
                  <a:pt x="89119" y="87757"/>
                </a:lnTo>
                <a:lnTo>
                  <a:pt x="91793" y="85071"/>
                </a:lnTo>
                <a:lnTo>
                  <a:pt x="91793" y="75818"/>
                </a:lnTo>
                <a:lnTo>
                  <a:pt x="11939" y="75818"/>
                </a:lnTo>
                <a:lnTo>
                  <a:pt x="11939" y="11939"/>
                </a:lnTo>
                <a:lnTo>
                  <a:pt x="91793" y="11939"/>
                </a:lnTo>
                <a:lnTo>
                  <a:pt x="91793" y="2686"/>
                </a:lnTo>
                <a:lnTo>
                  <a:pt x="89119" y="0"/>
                </a:lnTo>
                <a:close/>
              </a:path>
              <a:path w="92075" h="88264">
                <a:moveTo>
                  <a:pt x="91793" y="11939"/>
                </a:moveTo>
                <a:lnTo>
                  <a:pt x="79853" y="11939"/>
                </a:lnTo>
                <a:lnTo>
                  <a:pt x="79853" y="75818"/>
                </a:lnTo>
                <a:lnTo>
                  <a:pt x="91793" y="75818"/>
                </a:lnTo>
                <a:lnTo>
                  <a:pt x="91793" y="11939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bg object 78"/>
          <p:cNvSpPr/>
          <p:nvPr/>
        </p:nvSpPr>
        <p:spPr>
          <a:xfrm>
            <a:off x="6648210" y="6281477"/>
            <a:ext cx="80010" cy="76200"/>
          </a:xfrm>
          <a:custGeom>
            <a:avLst/>
            <a:gdLst/>
            <a:ahLst/>
            <a:cxnLst/>
            <a:rect l="l" t="t" r="r" b="b"/>
            <a:pathLst>
              <a:path w="80009" h="76200">
                <a:moveTo>
                  <a:pt x="79865" y="0"/>
                </a:moveTo>
                <a:lnTo>
                  <a:pt x="0" y="0"/>
                </a:lnTo>
                <a:lnTo>
                  <a:pt x="0" y="75806"/>
                </a:lnTo>
                <a:lnTo>
                  <a:pt x="79865" y="75806"/>
                </a:lnTo>
                <a:lnTo>
                  <a:pt x="79865" y="0"/>
                </a:lnTo>
                <a:close/>
              </a:path>
            </a:pathLst>
          </a:custGeom>
          <a:solidFill>
            <a:srgbClr val="E2ECF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bg object 79"/>
          <p:cNvSpPr/>
          <p:nvPr/>
        </p:nvSpPr>
        <p:spPr>
          <a:xfrm>
            <a:off x="6642241" y="6275507"/>
            <a:ext cx="92075" cy="88265"/>
          </a:xfrm>
          <a:custGeom>
            <a:avLst/>
            <a:gdLst/>
            <a:ahLst/>
            <a:cxnLst/>
            <a:rect l="l" t="t" r="r" b="b"/>
            <a:pathLst>
              <a:path w="92075" h="88264">
                <a:moveTo>
                  <a:pt x="89131" y="0"/>
                </a:moveTo>
                <a:lnTo>
                  <a:pt x="2662" y="0"/>
                </a:lnTo>
                <a:lnTo>
                  <a:pt x="0" y="2686"/>
                </a:lnTo>
                <a:lnTo>
                  <a:pt x="0" y="85071"/>
                </a:lnTo>
                <a:lnTo>
                  <a:pt x="2662" y="87757"/>
                </a:lnTo>
                <a:lnTo>
                  <a:pt x="89131" y="87757"/>
                </a:lnTo>
                <a:lnTo>
                  <a:pt x="91805" y="85071"/>
                </a:lnTo>
                <a:lnTo>
                  <a:pt x="91805" y="75818"/>
                </a:lnTo>
                <a:lnTo>
                  <a:pt x="11939" y="75818"/>
                </a:lnTo>
                <a:lnTo>
                  <a:pt x="11939" y="11939"/>
                </a:lnTo>
                <a:lnTo>
                  <a:pt x="91805" y="11939"/>
                </a:lnTo>
                <a:lnTo>
                  <a:pt x="91805" y="2686"/>
                </a:lnTo>
                <a:lnTo>
                  <a:pt x="89131" y="0"/>
                </a:lnTo>
                <a:close/>
              </a:path>
              <a:path w="92075" h="88264">
                <a:moveTo>
                  <a:pt x="91805" y="11939"/>
                </a:moveTo>
                <a:lnTo>
                  <a:pt x="79865" y="11939"/>
                </a:lnTo>
                <a:lnTo>
                  <a:pt x="79865" y="75818"/>
                </a:lnTo>
                <a:lnTo>
                  <a:pt x="91805" y="75818"/>
                </a:lnTo>
                <a:lnTo>
                  <a:pt x="91805" y="11939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bg object 80"/>
          <p:cNvSpPr/>
          <p:nvPr/>
        </p:nvSpPr>
        <p:spPr>
          <a:xfrm>
            <a:off x="6765710" y="6281477"/>
            <a:ext cx="80010" cy="76200"/>
          </a:xfrm>
          <a:custGeom>
            <a:avLst/>
            <a:gdLst/>
            <a:ahLst/>
            <a:cxnLst/>
            <a:rect l="l" t="t" r="r" b="b"/>
            <a:pathLst>
              <a:path w="80009" h="76200">
                <a:moveTo>
                  <a:pt x="79865" y="0"/>
                </a:moveTo>
                <a:lnTo>
                  <a:pt x="0" y="0"/>
                </a:lnTo>
                <a:lnTo>
                  <a:pt x="0" y="75806"/>
                </a:lnTo>
                <a:lnTo>
                  <a:pt x="79865" y="75806"/>
                </a:lnTo>
                <a:lnTo>
                  <a:pt x="79865" y="0"/>
                </a:lnTo>
                <a:close/>
              </a:path>
            </a:pathLst>
          </a:custGeom>
          <a:solidFill>
            <a:srgbClr val="E2ECF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bg object 81"/>
          <p:cNvSpPr/>
          <p:nvPr/>
        </p:nvSpPr>
        <p:spPr>
          <a:xfrm>
            <a:off x="6759751" y="6275507"/>
            <a:ext cx="92075" cy="88265"/>
          </a:xfrm>
          <a:custGeom>
            <a:avLst/>
            <a:gdLst/>
            <a:ahLst/>
            <a:cxnLst/>
            <a:rect l="l" t="t" r="r" b="b"/>
            <a:pathLst>
              <a:path w="92075" h="88264">
                <a:moveTo>
                  <a:pt x="89119" y="0"/>
                </a:moveTo>
                <a:lnTo>
                  <a:pt x="2662" y="0"/>
                </a:lnTo>
                <a:lnTo>
                  <a:pt x="0" y="2686"/>
                </a:lnTo>
                <a:lnTo>
                  <a:pt x="0" y="85071"/>
                </a:lnTo>
                <a:lnTo>
                  <a:pt x="2662" y="87757"/>
                </a:lnTo>
                <a:lnTo>
                  <a:pt x="89119" y="87757"/>
                </a:lnTo>
                <a:lnTo>
                  <a:pt x="91805" y="85071"/>
                </a:lnTo>
                <a:lnTo>
                  <a:pt x="91805" y="75818"/>
                </a:lnTo>
                <a:lnTo>
                  <a:pt x="11939" y="75818"/>
                </a:lnTo>
                <a:lnTo>
                  <a:pt x="11939" y="11939"/>
                </a:lnTo>
                <a:lnTo>
                  <a:pt x="91805" y="11939"/>
                </a:lnTo>
                <a:lnTo>
                  <a:pt x="91805" y="2686"/>
                </a:lnTo>
                <a:lnTo>
                  <a:pt x="89119" y="0"/>
                </a:lnTo>
                <a:close/>
              </a:path>
              <a:path w="92075" h="88264">
                <a:moveTo>
                  <a:pt x="91805" y="11939"/>
                </a:moveTo>
                <a:lnTo>
                  <a:pt x="79865" y="11939"/>
                </a:lnTo>
                <a:lnTo>
                  <a:pt x="79865" y="75818"/>
                </a:lnTo>
                <a:lnTo>
                  <a:pt x="91805" y="75818"/>
                </a:lnTo>
                <a:lnTo>
                  <a:pt x="91805" y="11939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bg object 82"/>
          <p:cNvSpPr/>
          <p:nvPr/>
        </p:nvSpPr>
        <p:spPr>
          <a:xfrm>
            <a:off x="6530710" y="6396147"/>
            <a:ext cx="80010" cy="76200"/>
          </a:xfrm>
          <a:custGeom>
            <a:avLst/>
            <a:gdLst/>
            <a:ahLst/>
            <a:cxnLst/>
            <a:rect l="l" t="t" r="r" b="b"/>
            <a:pathLst>
              <a:path w="80009" h="76200">
                <a:moveTo>
                  <a:pt x="79865" y="0"/>
                </a:moveTo>
                <a:lnTo>
                  <a:pt x="0" y="0"/>
                </a:lnTo>
                <a:lnTo>
                  <a:pt x="0" y="75806"/>
                </a:lnTo>
                <a:lnTo>
                  <a:pt x="79865" y="75806"/>
                </a:lnTo>
                <a:lnTo>
                  <a:pt x="79865" y="0"/>
                </a:lnTo>
                <a:close/>
              </a:path>
            </a:pathLst>
          </a:custGeom>
          <a:solidFill>
            <a:srgbClr val="E2ECF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bg object 83"/>
          <p:cNvSpPr/>
          <p:nvPr/>
        </p:nvSpPr>
        <p:spPr>
          <a:xfrm>
            <a:off x="6524743" y="6390170"/>
            <a:ext cx="92075" cy="88265"/>
          </a:xfrm>
          <a:custGeom>
            <a:avLst/>
            <a:gdLst/>
            <a:ahLst/>
            <a:cxnLst/>
            <a:rect l="l" t="t" r="r" b="b"/>
            <a:pathLst>
              <a:path w="92075" h="88264">
                <a:moveTo>
                  <a:pt x="89119" y="0"/>
                </a:moveTo>
                <a:lnTo>
                  <a:pt x="2662" y="0"/>
                </a:lnTo>
                <a:lnTo>
                  <a:pt x="0" y="2686"/>
                </a:lnTo>
                <a:lnTo>
                  <a:pt x="0" y="85071"/>
                </a:lnTo>
                <a:lnTo>
                  <a:pt x="2662" y="87757"/>
                </a:lnTo>
                <a:lnTo>
                  <a:pt x="89119" y="87757"/>
                </a:lnTo>
                <a:lnTo>
                  <a:pt x="91793" y="85071"/>
                </a:lnTo>
                <a:lnTo>
                  <a:pt x="91793" y="75818"/>
                </a:lnTo>
                <a:lnTo>
                  <a:pt x="11939" y="75818"/>
                </a:lnTo>
                <a:lnTo>
                  <a:pt x="11939" y="11939"/>
                </a:lnTo>
                <a:lnTo>
                  <a:pt x="91793" y="11939"/>
                </a:lnTo>
                <a:lnTo>
                  <a:pt x="91793" y="2686"/>
                </a:lnTo>
                <a:lnTo>
                  <a:pt x="89119" y="0"/>
                </a:lnTo>
                <a:close/>
              </a:path>
              <a:path w="92075" h="88264">
                <a:moveTo>
                  <a:pt x="91793" y="11939"/>
                </a:moveTo>
                <a:lnTo>
                  <a:pt x="79853" y="11939"/>
                </a:lnTo>
                <a:lnTo>
                  <a:pt x="79853" y="75818"/>
                </a:lnTo>
                <a:lnTo>
                  <a:pt x="91793" y="75818"/>
                </a:lnTo>
                <a:lnTo>
                  <a:pt x="91793" y="11939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bg object 84"/>
          <p:cNvSpPr/>
          <p:nvPr/>
        </p:nvSpPr>
        <p:spPr>
          <a:xfrm>
            <a:off x="6648210" y="6396147"/>
            <a:ext cx="80010" cy="76200"/>
          </a:xfrm>
          <a:custGeom>
            <a:avLst/>
            <a:gdLst/>
            <a:ahLst/>
            <a:cxnLst/>
            <a:rect l="l" t="t" r="r" b="b"/>
            <a:pathLst>
              <a:path w="80009" h="76200">
                <a:moveTo>
                  <a:pt x="79865" y="0"/>
                </a:moveTo>
                <a:lnTo>
                  <a:pt x="0" y="0"/>
                </a:lnTo>
                <a:lnTo>
                  <a:pt x="0" y="75806"/>
                </a:lnTo>
                <a:lnTo>
                  <a:pt x="79865" y="75806"/>
                </a:lnTo>
                <a:lnTo>
                  <a:pt x="79865" y="0"/>
                </a:lnTo>
                <a:close/>
              </a:path>
            </a:pathLst>
          </a:custGeom>
          <a:solidFill>
            <a:srgbClr val="E2ECF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bg object 85"/>
          <p:cNvSpPr/>
          <p:nvPr/>
        </p:nvSpPr>
        <p:spPr>
          <a:xfrm>
            <a:off x="6642241" y="6390170"/>
            <a:ext cx="92075" cy="88265"/>
          </a:xfrm>
          <a:custGeom>
            <a:avLst/>
            <a:gdLst/>
            <a:ahLst/>
            <a:cxnLst/>
            <a:rect l="l" t="t" r="r" b="b"/>
            <a:pathLst>
              <a:path w="92075" h="88264">
                <a:moveTo>
                  <a:pt x="89131" y="0"/>
                </a:moveTo>
                <a:lnTo>
                  <a:pt x="2662" y="0"/>
                </a:lnTo>
                <a:lnTo>
                  <a:pt x="0" y="2686"/>
                </a:lnTo>
                <a:lnTo>
                  <a:pt x="0" y="85071"/>
                </a:lnTo>
                <a:lnTo>
                  <a:pt x="2662" y="87757"/>
                </a:lnTo>
                <a:lnTo>
                  <a:pt x="89131" y="87757"/>
                </a:lnTo>
                <a:lnTo>
                  <a:pt x="91805" y="85071"/>
                </a:lnTo>
                <a:lnTo>
                  <a:pt x="91805" y="75818"/>
                </a:lnTo>
                <a:lnTo>
                  <a:pt x="11939" y="75818"/>
                </a:lnTo>
                <a:lnTo>
                  <a:pt x="11939" y="11939"/>
                </a:lnTo>
                <a:lnTo>
                  <a:pt x="91805" y="11939"/>
                </a:lnTo>
                <a:lnTo>
                  <a:pt x="91805" y="2686"/>
                </a:lnTo>
                <a:lnTo>
                  <a:pt x="89131" y="0"/>
                </a:lnTo>
                <a:close/>
              </a:path>
              <a:path w="92075" h="88264">
                <a:moveTo>
                  <a:pt x="91805" y="11939"/>
                </a:moveTo>
                <a:lnTo>
                  <a:pt x="79865" y="11939"/>
                </a:lnTo>
                <a:lnTo>
                  <a:pt x="79865" y="75818"/>
                </a:lnTo>
                <a:lnTo>
                  <a:pt x="91805" y="75818"/>
                </a:lnTo>
                <a:lnTo>
                  <a:pt x="91805" y="11939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bg object 86"/>
          <p:cNvSpPr/>
          <p:nvPr/>
        </p:nvSpPr>
        <p:spPr>
          <a:xfrm>
            <a:off x="6765710" y="6396147"/>
            <a:ext cx="80010" cy="76200"/>
          </a:xfrm>
          <a:custGeom>
            <a:avLst/>
            <a:gdLst/>
            <a:ahLst/>
            <a:cxnLst/>
            <a:rect l="l" t="t" r="r" b="b"/>
            <a:pathLst>
              <a:path w="80009" h="76200">
                <a:moveTo>
                  <a:pt x="79865" y="0"/>
                </a:moveTo>
                <a:lnTo>
                  <a:pt x="0" y="0"/>
                </a:lnTo>
                <a:lnTo>
                  <a:pt x="0" y="75806"/>
                </a:lnTo>
                <a:lnTo>
                  <a:pt x="79865" y="75806"/>
                </a:lnTo>
                <a:lnTo>
                  <a:pt x="79865" y="0"/>
                </a:lnTo>
                <a:close/>
              </a:path>
            </a:pathLst>
          </a:custGeom>
          <a:solidFill>
            <a:srgbClr val="E2ECF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bg object 87"/>
          <p:cNvSpPr/>
          <p:nvPr/>
        </p:nvSpPr>
        <p:spPr>
          <a:xfrm>
            <a:off x="6759751" y="6390170"/>
            <a:ext cx="92075" cy="88265"/>
          </a:xfrm>
          <a:custGeom>
            <a:avLst/>
            <a:gdLst/>
            <a:ahLst/>
            <a:cxnLst/>
            <a:rect l="l" t="t" r="r" b="b"/>
            <a:pathLst>
              <a:path w="92075" h="88264">
                <a:moveTo>
                  <a:pt x="89119" y="0"/>
                </a:moveTo>
                <a:lnTo>
                  <a:pt x="2662" y="0"/>
                </a:lnTo>
                <a:lnTo>
                  <a:pt x="0" y="2686"/>
                </a:lnTo>
                <a:lnTo>
                  <a:pt x="0" y="85071"/>
                </a:lnTo>
                <a:lnTo>
                  <a:pt x="2662" y="87757"/>
                </a:lnTo>
                <a:lnTo>
                  <a:pt x="89119" y="87757"/>
                </a:lnTo>
                <a:lnTo>
                  <a:pt x="91805" y="85071"/>
                </a:lnTo>
                <a:lnTo>
                  <a:pt x="91805" y="75818"/>
                </a:lnTo>
                <a:lnTo>
                  <a:pt x="11939" y="75818"/>
                </a:lnTo>
                <a:lnTo>
                  <a:pt x="11939" y="11939"/>
                </a:lnTo>
                <a:lnTo>
                  <a:pt x="91805" y="11939"/>
                </a:lnTo>
                <a:lnTo>
                  <a:pt x="91805" y="2686"/>
                </a:lnTo>
                <a:lnTo>
                  <a:pt x="89119" y="0"/>
                </a:lnTo>
                <a:close/>
              </a:path>
              <a:path w="92075" h="88264">
                <a:moveTo>
                  <a:pt x="91805" y="11939"/>
                </a:moveTo>
                <a:lnTo>
                  <a:pt x="79865" y="11939"/>
                </a:lnTo>
                <a:lnTo>
                  <a:pt x="79865" y="75818"/>
                </a:lnTo>
                <a:lnTo>
                  <a:pt x="91805" y="75818"/>
                </a:lnTo>
                <a:lnTo>
                  <a:pt x="91805" y="11939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bg object 88"/>
          <p:cNvSpPr/>
          <p:nvPr/>
        </p:nvSpPr>
        <p:spPr>
          <a:xfrm>
            <a:off x="6530710" y="6510818"/>
            <a:ext cx="80010" cy="76200"/>
          </a:xfrm>
          <a:custGeom>
            <a:avLst/>
            <a:gdLst/>
            <a:ahLst/>
            <a:cxnLst/>
            <a:rect l="l" t="t" r="r" b="b"/>
            <a:pathLst>
              <a:path w="80009" h="76200">
                <a:moveTo>
                  <a:pt x="79865" y="0"/>
                </a:moveTo>
                <a:lnTo>
                  <a:pt x="0" y="0"/>
                </a:lnTo>
                <a:lnTo>
                  <a:pt x="0" y="75806"/>
                </a:lnTo>
                <a:lnTo>
                  <a:pt x="79865" y="75806"/>
                </a:lnTo>
                <a:lnTo>
                  <a:pt x="79865" y="0"/>
                </a:lnTo>
                <a:close/>
              </a:path>
            </a:pathLst>
          </a:custGeom>
          <a:solidFill>
            <a:srgbClr val="E2ECF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bg object 89"/>
          <p:cNvSpPr/>
          <p:nvPr/>
        </p:nvSpPr>
        <p:spPr>
          <a:xfrm>
            <a:off x="6524743" y="6504836"/>
            <a:ext cx="92075" cy="88265"/>
          </a:xfrm>
          <a:custGeom>
            <a:avLst/>
            <a:gdLst/>
            <a:ahLst/>
            <a:cxnLst/>
            <a:rect l="l" t="t" r="r" b="b"/>
            <a:pathLst>
              <a:path w="92075" h="88265">
                <a:moveTo>
                  <a:pt x="89119" y="0"/>
                </a:moveTo>
                <a:lnTo>
                  <a:pt x="2662" y="0"/>
                </a:lnTo>
                <a:lnTo>
                  <a:pt x="0" y="2686"/>
                </a:lnTo>
                <a:lnTo>
                  <a:pt x="0" y="85071"/>
                </a:lnTo>
                <a:lnTo>
                  <a:pt x="2662" y="87757"/>
                </a:lnTo>
                <a:lnTo>
                  <a:pt x="89119" y="87757"/>
                </a:lnTo>
                <a:lnTo>
                  <a:pt x="91793" y="85071"/>
                </a:lnTo>
                <a:lnTo>
                  <a:pt x="91793" y="75818"/>
                </a:lnTo>
                <a:lnTo>
                  <a:pt x="11939" y="75818"/>
                </a:lnTo>
                <a:lnTo>
                  <a:pt x="11939" y="11939"/>
                </a:lnTo>
                <a:lnTo>
                  <a:pt x="91793" y="11939"/>
                </a:lnTo>
                <a:lnTo>
                  <a:pt x="91793" y="2686"/>
                </a:lnTo>
                <a:lnTo>
                  <a:pt x="89119" y="0"/>
                </a:lnTo>
                <a:close/>
              </a:path>
              <a:path w="92075" h="88265">
                <a:moveTo>
                  <a:pt x="91793" y="11939"/>
                </a:moveTo>
                <a:lnTo>
                  <a:pt x="79853" y="11939"/>
                </a:lnTo>
                <a:lnTo>
                  <a:pt x="79853" y="75818"/>
                </a:lnTo>
                <a:lnTo>
                  <a:pt x="91793" y="75818"/>
                </a:lnTo>
                <a:lnTo>
                  <a:pt x="91793" y="11939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bg object 90"/>
          <p:cNvSpPr/>
          <p:nvPr/>
        </p:nvSpPr>
        <p:spPr>
          <a:xfrm>
            <a:off x="6648210" y="6510818"/>
            <a:ext cx="80010" cy="76200"/>
          </a:xfrm>
          <a:custGeom>
            <a:avLst/>
            <a:gdLst/>
            <a:ahLst/>
            <a:cxnLst/>
            <a:rect l="l" t="t" r="r" b="b"/>
            <a:pathLst>
              <a:path w="80009" h="76200">
                <a:moveTo>
                  <a:pt x="79865" y="0"/>
                </a:moveTo>
                <a:lnTo>
                  <a:pt x="0" y="0"/>
                </a:lnTo>
                <a:lnTo>
                  <a:pt x="0" y="75806"/>
                </a:lnTo>
                <a:lnTo>
                  <a:pt x="79865" y="75806"/>
                </a:lnTo>
                <a:lnTo>
                  <a:pt x="79865" y="0"/>
                </a:lnTo>
                <a:close/>
              </a:path>
            </a:pathLst>
          </a:custGeom>
          <a:solidFill>
            <a:srgbClr val="E2ECF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bg object 91"/>
          <p:cNvSpPr/>
          <p:nvPr/>
        </p:nvSpPr>
        <p:spPr>
          <a:xfrm>
            <a:off x="6642241" y="6504836"/>
            <a:ext cx="92075" cy="88265"/>
          </a:xfrm>
          <a:custGeom>
            <a:avLst/>
            <a:gdLst/>
            <a:ahLst/>
            <a:cxnLst/>
            <a:rect l="l" t="t" r="r" b="b"/>
            <a:pathLst>
              <a:path w="92075" h="88265">
                <a:moveTo>
                  <a:pt x="89131" y="0"/>
                </a:moveTo>
                <a:lnTo>
                  <a:pt x="2662" y="0"/>
                </a:lnTo>
                <a:lnTo>
                  <a:pt x="0" y="2686"/>
                </a:lnTo>
                <a:lnTo>
                  <a:pt x="0" y="85071"/>
                </a:lnTo>
                <a:lnTo>
                  <a:pt x="2662" y="87757"/>
                </a:lnTo>
                <a:lnTo>
                  <a:pt x="89131" y="87757"/>
                </a:lnTo>
                <a:lnTo>
                  <a:pt x="91805" y="85071"/>
                </a:lnTo>
                <a:lnTo>
                  <a:pt x="91805" y="75818"/>
                </a:lnTo>
                <a:lnTo>
                  <a:pt x="11939" y="75818"/>
                </a:lnTo>
                <a:lnTo>
                  <a:pt x="11939" y="11939"/>
                </a:lnTo>
                <a:lnTo>
                  <a:pt x="91805" y="11939"/>
                </a:lnTo>
                <a:lnTo>
                  <a:pt x="91805" y="2686"/>
                </a:lnTo>
                <a:lnTo>
                  <a:pt x="89131" y="0"/>
                </a:lnTo>
                <a:close/>
              </a:path>
              <a:path w="92075" h="88265">
                <a:moveTo>
                  <a:pt x="91805" y="11939"/>
                </a:moveTo>
                <a:lnTo>
                  <a:pt x="79865" y="11939"/>
                </a:lnTo>
                <a:lnTo>
                  <a:pt x="79865" y="75818"/>
                </a:lnTo>
                <a:lnTo>
                  <a:pt x="91805" y="75818"/>
                </a:lnTo>
                <a:lnTo>
                  <a:pt x="91805" y="11939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bg object 92"/>
          <p:cNvSpPr/>
          <p:nvPr/>
        </p:nvSpPr>
        <p:spPr>
          <a:xfrm>
            <a:off x="6765710" y="6510818"/>
            <a:ext cx="80010" cy="76200"/>
          </a:xfrm>
          <a:custGeom>
            <a:avLst/>
            <a:gdLst/>
            <a:ahLst/>
            <a:cxnLst/>
            <a:rect l="l" t="t" r="r" b="b"/>
            <a:pathLst>
              <a:path w="80009" h="76200">
                <a:moveTo>
                  <a:pt x="79865" y="0"/>
                </a:moveTo>
                <a:lnTo>
                  <a:pt x="0" y="0"/>
                </a:lnTo>
                <a:lnTo>
                  <a:pt x="0" y="75806"/>
                </a:lnTo>
                <a:lnTo>
                  <a:pt x="79865" y="75806"/>
                </a:lnTo>
                <a:lnTo>
                  <a:pt x="79865" y="0"/>
                </a:lnTo>
                <a:close/>
              </a:path>
            </a:pathLst>
          </a:custGeom>
          <a:solidFill>
            <a:srgbClr val="E2ECF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bg object 93"/>
          <p:cNvSpPr/>
          <p:nvPr/>
        </p:nvSpPr>
        <p:spPr>
          <a:xfrm>
            <a:off x="6759751" y="6504836"/>
            <a:ext cx="92075" cy="88265"/>
          </a:xfrm>
          <a:custGeom>
            <a:avLst/>
            <a:gdLst/>
            <a:ahLst/>
            <a:cxnLst/>
            <a:rect l="l" t="t" r="r" b="b"/>
            <a:pathLst>
              <a:path w="92075" h="88265">
                <a:moveTo>
                  <a:pt x="89119" y="0"/>
                </a:moveTo>
                <a:lnTo>
                  <a:pt x="2662" y="0"/>
                </a:lnTo>
                <a:lnTo>
                  <a:pt x="0" y="2686"/>
                </a:lnTo>
                <a:lnTo>
                  <a:pt x="0" y="85071"/>
                </a:lnTo>
                <a:lnTo>
                  <a:pt x="2662" y="87757"/>
                </a:lnTo>
                <a:lnTo>
                  <a:pt x="89119" y="87757"/>
                </a:lnTo>
                <a:lnTo>
                  <a:pt x="91805" y="85071"/>
                </a:lnTo>
                <a:lnTo>
                  <a:pt x="91805" y="75818"/>
                </a:lnTo>
                <a:lnTo>
                  <a:pt x="11939" y="75818"/>
                </a:lnTo>
                <a:lnTo>
                  <a:pt x="11939" y="11939"/>
                </a:lnTo>
                <a:lnTo>
                  <a:pt x="91805" y="11939"/>
                </a:lnTo>
                <a:lnTo>
                  <a:pt x="91805" y="2686"/>
                </a:lnTo>
                <a:lnTo>
                  <a:pt x="89119" y="0"/>
                </a:lnTo>
                <a:close/>
              </a:path>
              <a:path w="92075" h="88265">
                <a:moveTo>
                  <a:pt x="91805" y="11939"/>
                </a:moveTo>
                <a:lnTo>
                  <a:pt x="79865" y="11939"/>
                </a:lnTo>
                <a:lnTo>
                  <a:pt x="79865" y="75818"/>
                </a:lnTo>
                <a:lnTo>
                  <a:pt x="91805" y="75818"/>
                </a:lnTo>
                <a:lnTo>
                  <a:pt x="91805" y="11939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bg object 94"/>
          <p:cNvSpPr/>
          <p:nvPr/>
        </p:nvSpPr>
        <p:spPr>
          <a:xfrm>
            <a:off x="6530710" y="6625488"/>
            <a:ext cx="80010" cy="76200"/>
          </a:xfrm>
          <a:custGeom>
            <a:avLst/>
            <a:gdLst/>
            <a:ahLst/>
            <a:cxnLst/>
            <a:rect l="l" t="t" r="r" b="b"/>
            <a:pathLst>
              <a:path w="80009" h="76200">
                <a:moveTo>
                  <a:pt x="79865" y="0"/>
                </a:moveTo>
                <a:lnTo>
                  <a:pt x="0" y="0"/>
                </a:lnTo>
                <a:lnTo>
                  <a:pt x="0" y="75806"/>
                </a:lnTo>
                <a:lnTo>
                  <a:pt x="79865" y="75806"/>
                </a:lnTo>
                <a:lnTo>
                  <a:pt x="79865" y="0"/>
                </a:lnTo>
                <a:close/>
              </a:path>
            </a:pathLst>
          </a:custGeom>
          <a:solidFill>
            <a:srgbClr val="E2ECF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bg object 95"/>
          <p:cNvSpPr/>
          <p:nvPr/>
        </p:nvSpPr>
        <p:spPr>
          <a:xfrm>
            <a:off x="6524743" y="6619523"/>
            <a:ext cx="92075" cy="88265"/>
          </a:xfrm>
          <a:custGeom>
            <a:avLst/>
            <a:gdLst/>
            <a:ahLst/>
            <a:cxnLst/>
            <a:rect l="l" t="t" r="r" b="b"/>
            <a:pathLst>
              <a:path w="92075" h="88265">
                <a:moveTo>
                  <a:pt x="89119" y="0"/>
                </a:moveTo>
                <a:lnTo>
                  <a:pt x="2662" y="0"/>
                </a:lnTo>
                <a:lnTo>
                  <a:pt x="0" y="2686"/>
                </a:lnTo>
                <a:lnTo>
                  <a:pt x="0" y="85047"/>
                </a:lnTo>
                <a:lnTo>
                  <a:pt x="2662" y="87734"/>
                </a:lnTo>
                <a:lnTo>
                  <a:pt x="89119" y="87734"/>
                </a:lnTo>
                <a:lnTo>
                  <a:pt x="91793" y="85047"/>
                </a:lnTo>
                <a:lnTo>
                  <a:pt x="91793" y="75794"/>
                </a:lnTo>
                <a:lnTo>
                  <a:pt x="11939" y="75794"/>
                </a:lnTo>
                <a:lnTo>
                  <a:pt x="11939" y="11939"/>
                </a:lnTo>
                <a:lnTo>
                  <a:pt x="91793" y="11939"/>
                </a:lnTo>
                <a:lnTo>
                  <a:pt x="91793" y="2686"/>
                </a:lnTo>
                <a:lnTo>
                  <a:pt x="89119" y="0"/>
                </a:lnTo>
                <a:close/>
              </a:path>
              <a:path w="92075" h="88265">
                <a:moveTo>
                  <a:pt x="91793" y="11939"/>
                </a:moveTo>
                <a:lnTo>
                  <a:pt x="79853" y="11939"/>
                </a:lnTo>
                <a:lnTo>
                  <a:pt x="79853" y="75794"/>
                </a:lnTo>
                <a:lnTo>
                  <a:pt x="91793" y="75794"/>
                </a:lnTo>
                <a:lnTo>
                  <a:pt x="91793" y="11939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bg object 96"/>
          <p:cNvSpPr/>
          <p:nvPr/>
        </p:nvSpPr>
        <p:spPr>
          <a:xfrm>
            <a:off x="6765710" y="6625488"/>
            <a:ext cx="80010" cy="76200"/>
          </a:xfrm>
          <a:custGeom>
            <a:avLst/>
            <a:gdLst/>
            <a:ahLst/>
            <a:cxnLst/>
            <a:rect l="l" t="t" r="r" b="b"/>
            <a:pathLst>
              <a:path w="80009" h="76200">
                <a:moveTo>
                  <a:pt x="79865" y="0"/>
                </a:moveTo>
                <a:lnTo>
                  <a:pt x="0" y="0"/>
                </a:lnTo>
                <a:lnTo>
                  <a:pt x="0" y="75806"/>
                </a:lnTo>
                <a:lnTo>
                  <a:pt x="79865" y="75806"/>
                </a:lnTo>
                <a:lnTo>
                  <a:pt x="79865" y="0"/>
                </a:lnTo>
                <a:close/>
              </a:path>
            </a:pathLst>
          </a:custGeom>
          <a:solidFill>
            <a:srgbClr val="E2ECF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" name="bg object 97"/>
          <p:cNvSpPr/>
          <p:nvPr/>
        </p:nvSpPr>
        <p:spPr>
          <a:xfrm>
            <a:off x="6759751" y="6619523"/>
            <a:ext cx="92075" cy="88265"/>
          </a:xfrm>
          <a:custGeom>
            <a:avLst/>
            <a:gdLst/>
            <a:ahLst/>
            <a:cxnLst/>
            <a:rect l="l" t="t" r="r" b="b"/>
            <a:pathLst>
              <a:path w="92075" h="88265">
                <a:moveTo>
                  <a:pt x="89119" y="0"/>
                </a:moveTo>
                <a:lnTo>
                  <a:pt x="2662" y="0"/>
                </a:lnTo>
                <a:lnTo>
                  <a:pt x="0" y="2686"/>
                </a:lnTo>
                <a:lnTo>
                  <a:pt x="0" y="85047"/>
                </a:lnTo>
                <a:lnTo>
                  <a:pt x="2662" y="87734"/>
                </a:lnTo>
                <a:lnTo>
                  <a:pt x="89119" y="87734"/>
                </a:lnTo>
                <a:lnTo>
                  <a:pt x="91805" y="85047"/>
                </a:lnTo>
                <a:lnTo>
                  <a:pt x="91805" y="75794"/>
                </a:lnTo>
                <a:lnTo>
                  <a:pt x="11939" y="75794"/>
                </a:lnTo>
                <a:lnTo>
                  <a:pt x="11939" y="11939"/>
                </a:lnTo>
                <a:lnTo>
                  <a:pt x="91805" y="11939"/>
                </a:lnTo>
                <a:lnTo>
                  <a:pt x="91805" y="2686"/>
                </a:lnTo>
                <a:lnTo>
                  <a:pt x="89119" y="0"/>
                </a:lnTo>
                <a:close/>
              </a:path>
              <a:path w="92075" h="88265">
                <a:moveTo>
                  <a:pt x="91805" y="11939"/>
                </a:moveTo>
                <a:lnTo>
                  <a:pt x="79865" y="11939"/>
                </a:lnTo>
                <a:lnTo>
                  <a:pt x="79865" y="75794"/>
                </a:lnTo>
                <a:lnTo>
                  <a:pt x="91805" y="75794"/>
                </a:lnTo>
                <a:lnTo>
                  <a:pt x="91805" y="11939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" name="bg object 98"/>
          <p:cNvSpPr/>
          <p:nvPr/>
        </p:nvSpPr>
        <p:spPr>
          <a:xfrm>
            <a:off x="6083216" y="5862686"/>
            <a:ext cx="365760" cy="923925"/>
          </a:xfrm>
          <a:custGeom>
            <a:avLst/>
            <a:gdLst/>
            <a:ahLst/>
            <a:cxnLst/>
            <a:rect l="l" t="t" r="r" b="b"/>
            <a:pathLst>
              <a:path w="365760" h="923925">
                <a:moveTo>
                  <a:pt x="365526" y="0"/>
                </a:moveTo>
                <a:lnTo>
                  <a:pt x="0" y="0"/>
                </a:lnTo>
                <a:lnTo>
                  <a:pt x="0" y="923297"/>
                </a:lnTo>
                <a:lnTo>
                  <a:pt x="365526" y="923297"/>
                </a:lnTo>
                <a:lnTo>
                  <a:pt x="365526" y="0"/>
                </a:lnTo>
                <a:close/>
              </a:path>
            </a:pathLst>
          </a:custGeom>
          <a:solidFill>
            <a:srgbClr val="6DB74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" name="bg object 99"/>
          <p:cNvSpPr/>
          <p:nvPr/>
        </p:nvSpPr>
        <p:spPr>
          <a:xfrm>
            <a:off x="6064677" y="5842085"/>
            <a:ext cx="401320" cy="935355"/>
          </a:xfrm>
          <a:custGeom>
            <a:avLst/>
            <a:gdLst/>
            <a:ahLst/>
            <a:cxnLst/>
            <a:rect l="l" t="t" r="r" b="b"/>
            <a:pathLst>
              <a:path w="401320" h="935354">
                <a:moveTo>
                  <a:pt x="398492" y="0"/>
                </a:moveTo>
                <a:lnTo>
                  <a:pt x="2674" y="0"/>
                </a:lnTo>
                <a:lnTo>
                  <a:pt x="0" y="2686"/>
                </a:lnTo>
                <a:lnTo>
                  <a:pt x="0" y="932539"/>
                </a:lnTo>
                <a:lnTo>
                  <a:pt x="2674" y="935225"/>
                </a:lnTo>
                <a:lnTo>
                  <a:pt x="398492" y="935225"/>
                </a:lnTo>
                <a:lnTo>
                  <a:pt x="401167" y="932539"/>
                </a:lnTo>
                <a:lnTo>
                  <a:pt x="401167" y="923285"/>
                </a:lnTo>
                <a:lnTo>
                  <a:pt x="11939" y="923285"/>
                </a:lnTo>
                <a:lnTo>
                  <a:pt x="11939" y="11939"/>
                </a:lnTo>
                <a:lnTo>
                  <a:pt x="401167" y="11939"/>
                </a:lnTo>
                <a:lnTo>
                  <a:pt x="401167" y="2686"/>
                </a:lnTo>
                <a:lnTo>
                  <a:pt x="398492" y="0"/>
                </a:lnTo>
                <a:close/>
              </a:path>
              <a:path w="401320" h="935354">
                <a:moveTo>
                  <a:pt x="401167" y="11939"/>
                </a:moveTo>
                <a:lnTo>
                  <a:pt x="389227" y="11939"/>
                </a:lnTo>
                <a:lnTo>
                  <a:pt x="389227" y="923285"/>
                </a:lnTo>
                <a:lnTo>
                  <a:pt x="401167" y="923285"/>
                </a:lnTo>
                <a:lnTo>
                  <a:pt x="401167" y="11939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" name="bg object 100"/>
          <p:cNvSpPr/>
          <p:nvPr/>
        </p:nvSpPr>
        <p:spPr>
          <a:xfrm>
            <a:off x="6228356" y="6633237"/>
            <a:ext cx="80010" cy="138430"/>
          </a:xfrm>
          <a:custGeom>
            <a:avLst/>
            <a:gdLst/>
            <a:ahLst/>
            <a:cxnLst/>
            <a:rect l="l" t="t" r="r" b="b"/>
            <a:pathLst>
              <a:path w="80010" h="138429">
                <a:moveTo>
                  <a:pt x="79865" y="0"/>
                </a:moveTo>
                <a:lnTo>
                  <a:pt x="0" y="0"/>
                </a:lnTo>
                <a:lnTo>
                  <a:pt x="0" y="138311"/>
                </a:lnTo>
                <a:lnTo>
                  <a:pt x="79865" y="138311"/>
                </a:lnTo>
                <a:lnTo>
                  <a:pt x="79865" y="0"/>
                </a:lnTo>
                <a:close/>
              </a:path>
            </a:pathLst>
          </a:custGeom>
          <a:solidFill>
            <a:srgbClr val="E2ECF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" name="bg object 101"/>
          <p:cNvSpPr/>
          <p:nvPr/>
        </p:nvSpPr>
        <p:spPr>
          <a:xfrm>
            <a:off x="6222388" y="6627270"/>
            <a:ext cx="92075" cy="150495"/>
          </a:xfrm>
          <a:custGeom>
            <a:avLst/>
            <a:gdLst/>
            <a:ahLst/>
            <a:cxnLst/>
            <a:rect l="l" t="t" r="r" b="b"/>
            <a:pathLst>
              <a:path w="92075" h="150495">
                <a:moveTo>
                  <a:pt x="89131" y="0"/>
                </a:moveTo>
                <a:lnTo>
                  <a:pt x="2662" y="0"/>
                </a:lnTo>
                <a:lnTo>
                  <a:pt x="0" y="2686"/>
                </a:lnTo>
                <a:lnTo>
                  <a:pt x="0" y="147564"/>
                </a:lnTo>
                <a:lnTo>
                  <a:pt x="2662" y="150251"/>
                </a:lnTo>
                <a:lnTo>
                  <a:pt x="89131" y="150251"/>
                </a:lnTo>
                <a:lnTo>
                  <a:pt x="91805" y="147564"/>
                </a:lnTo>
                <a:lnTo>
                  <a:pt x="91805" y="138311"/>
                </a:lnTo>
                <a:lnTo>
                  <a:pt x="11939" y="138311"/>
                </a:lnTo>
                <a:lnTo>
                  <a:pt x="11939" y="11939"/>
                </a:lnTo>
                <a:lnTo>
                  <a:pt x="91805" y="11939"/>
                </a:lnTo>
                <a:lnTo>
                  <a:pt x="91805" y="2686"/>
                </a:lnTo>
                <a:lnTo>
                  <a:pt x="89131" y="0"/>
                </a:lnTo>
                <a:close/>
              </a:path>
              <a:path w="92075" h="150495">
                <a:moveTo>
                  <a:pt x="91805" y="11939"/>
                </a:moveTo>
                <a:lnTo>
                  <a:pt x="79865" y="11939"/>
                </a:lnTo>
                <a:lnTo>
                  <a:pt x="79865" y="138311"/>
                </a:lnTo>
                <a:lnTo>
                  <a:pt x="91805" y="138311"/>
                </a:lnTo>
                <a:lnTo>
                  <a:pt x="91805" y="11939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" name="bg object 102"/>
          <p:cNvSpPr/>
          <p:nvPr/>
        </p:nvSpPr>
        <p:spPr>
          <a:xfrm>
            <a:off x="6105042" y="5808897"/>
            <a:ext cx="311150" cy="39370"/>
          </a:xfrm>
          <a:custGeom>
            <a:avLst/>
            <a:gdLst/>
            <a:ahLst/>
            <a:cxnLst/>
            <a:rect l="l" t="t" r="r" b="b"/>
            <a:pathLst>
              <a:path w="311150" h="39370">
                <a:moveTo>
                  <a:pt x="310890" y="0"/>
                </a:moveTo>
                <a:lnTo>
                  <a:pt x="0" y="0"/>
                </a:lnTo>
                <a:lnTo>
                  <a:pt x="0" y="39162"/>
                </a:lnTo>
                <a:lnTo>
                  <a:pt x="310890" y="39162"/>
                </a:lnTo>
                <a:lnTo>
                  <a:pt x="310890" y="0"/>
                </a:lnTo>
                <a:close/>
              </a:path>
            </a:pathLst>
          </a:custGeom>
          <a:solidFill>
            <a:srgbClr val="6DB74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" name="bg object 103"/>
          <p:cNvSpPr/>
          <p:nvPr/>
        </p:nvSpPr>
        <p:spPr>
          <a:xfrm>
            <a:off x="6099068" y="5802934"/>
            <a:ext cx="323215" cy="51435"/>
          </a:xfrm>
          <a:custGeom>
            <a:avLst/>
            <a:gdLst/>
            <a:ahLst/>
            <a:cxnLst/>
            <a:rect l="l" t="t" r="r" b="b"/>
            <a:pathLst>
              <a:path w="323214" h="51435">
                <a:moveTo>
                  <a:pt x="320155" y="0"/>
                </a:moveTo>
                <a:lnTo>
                  <a:pt x="2662" y="0"/>
                </a:lnTo>
                <a:lnTo>
                  <a:pt x="0" y="2674"/>
                </a:lnTo>
                <a:lnTo>
                  <a:pt x="0" y="48404"/>
                </a:lnTo>
                <a:lnTo>
                  <a:pt x="2662" y="51090"/>
                </a:lnTo>
                <a:lnTo>
                  <a:pt x="320155" y="51090"/>
                </a:lnTo>
                <a:lnTo>
                  <a:pt x="322829" y="48404"/>
                </a:lnTo>
                <a:lnTo>
                  <a:pt x="322829" y="39150"/>
                </a:lnTo>
                <a:lnTo>
                  <a:pt x="11939" y="39150"/>
                </a:lnTo>
                <a:lnTo>
                  <a:pt x="11939" y="11939"/>
                </a:lnTo>
                <a:lnTo>
                  <a:pt x="322829" y="11939"/>
                </a:lnTo>
                <a:lnTo>
                  <a:pt x="322829" y="2674"/>
                </a:lnTo>
                <a:lnTo>
                  <a:pt x="320155" y="0"/>
                </a:lnTo>
                <a:close/>
              </a:path>
              <a:path w="323214" h="51435">
                <a:moveTo>
                  <a:pt x="322829" y="11939"/>
                </a:moveTo>
                <a:lnTo>
                  <a:pt x="310890" y="11939"/>
                </a:lnTo>
                <a:lnTo>
                  <a:pt x="310890" y="39150"/>
                </a:lnTo>
                <a:lnTo>
                  <a:pt x="322829" y="39150"/>
                </a:lnTo>
                <a:lnTo>
                  <a:pt x="322829" y="11939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" name="bg object 104"/>
          <p:cNvSpPr/>
          <p:nvPr/>
        </p:nvSpPr>
        <p:spPr>
          <a:xfrm>
            <a:off x="6102594" y="5906195"/>
            <a:ext cx="331470" cy="28575"/>
          </a:xfrm>
          <a:custGeom>
            <a:avLst/>
            <a:gdLst/>
            <a:ahLst/>
            <a:cxnLst/>
            <a:rect l="l" t="t" r="r" b="b"/>
            <a:pathLst>
              <a:path w="331470" h="28575">
                <a:moveTo>
                  <a:pt x="331390" y="0"/>
                </a:moveTo>
                <a:lnTo>
                  <a:pt x="0" y="0"/>
                </a:lnTo>
                <a:lnTo>
                  <a:pt x="0" y="28452"/>
                </a:lnTo>
                <a:lnTo>
                  <a:pt x="331390" y="28452"/>
                </a:lnTo>
                <a:lnTo>
                  <a:pt x="331390" y="0"/>
                </a:lnTo>
                <a:close/>
              </a:path>
            </a:pathLst>
          </a:custGeom>
          <a:solidFill>
            <a:srgbClr val="E2ECF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" name="bg object 105"/>
          <p:cNvSpPr/>
          <p:nvPr/>
        </p:nvSpPr>
        <p:spPr>
          <a:xfrm>
            <a:off x="6102594" y="5906195"/>
            <a:ext cx="331470" cy="8255"/>
          </a:xfrm>
          <a:custGeom>
            <a:avLst/>
            <a:gdLst/>
            <a:ahLst/>
            <a:cxnLst/>
            <a:rect l="l" t="t" r="r" b="b"/>
            <a:pathLst>
              <a:path w="331470" h="8254">
                <a:moveTo>
                  <a:pt x="331390" y="0"/>
                </a:moveTo>
                <a:lnTo>
                  <a:pt x="0" y="0"/>
                </a:lnTo>
                <a:lnTo>
                  <a:pt x="0" y="7951"/>
                </a:lnTo>
                <a:lnTo>
                  <a:pt x="331390" y="7951"/>
                </a:lnTo>
                <a:lnTo>
                  <a:pt x="331390" y="0"/>
                </a:lnTo>
                <a:close/>
              </a:path>
            </a:pathLst>
          </a:custGeom>
          <a:solidFill>
            <a:srgbClr val="A7C8E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" name="bg object 106"/>
          <p:cNvSpPr/>
          <p:nvPr/>
        </p:nvSpPr>
        <p:spPr>
          <a:xfrm>
            <a:off x="6096616" y="5900218"/>
            <a:ext cx="343535" cy="40640"/>
          </a:xfrm>
          <a:custGeom>
            <a:avLst/>
            <a:gdLst/>
            <a:ahLst/>
            <a:cxnLst/>
            <a:rect l="l" t="t" r="r" b="b"/>
            <a:pathLst>
              <a:path w="343535" h="40639">
                <a:moveTo>
                  <a:pt x="340668" y="0"/>
                </a:moveTo>
                <a:lnTo>
                  <a:pt x="2674" y="0"/>
                </a:lnTo>
                <a:lnTo>
                  <a:pt x="0" y="2686"/>
                </a:lnTo>
                <a:lnTo>
                  <a:pt x="0" y="37706"/>
                </a:lnTo>
                <a:lnTo>
                  <a:pt x="2674" y="40392"/>
                </a:lnTo>
                <a:lnTo>
                  <a:pt x="340668" y="40392"/>
                </a:lnTo>
                <a:lnTo>
                  <a:pt x="343342" y="37706"/>
                </a:lnTo>
                <a:lnTo>
                  <a:pt x="343342" y="28452"/>
                </a:lnTo>
                <a:lnTo>
                  <a:pt x="11939" y="28452"/>
                </a:lnTo>
                <a:lnTo>
                  <a:pt x="11939" y="11939"/>
                </a:lnTo>
                <a:lnTo>
                  <a:pt x="343342" y="11939"/>
                </a:lnTo>
                <a:lnTo>
                  <a:pt x="343342" y="2686"/>
                </a:lnTo>
                <a:lnTo>
                  <a:pt x="340668" y="0"/>
                </a:lnTo>
                <a:close/>
              </a:path>
              <a:path w="343535" h="40639">
                <a:moveTo>
                  <a:pt x="343342" y="11939"/>
                </a:moveTo>
                <a:lnTo>
                  <a:pt x="331402" y="11939"/>
                </a:lnTo>
                <a:lnTo>
                  <a:pt x="331402" y="28452"/>
                </a:lnTo>
                <a:lnTo>
                  <a:pt x="343342" y="28452"/>
                </a:lnTo>
                <a:lnTo>
                  <a:pt x="343342" y="11939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" name="bg object 107"/>
          <p:cNvSpPr/>
          <p:nvPr/>
        </p:nvSpPr>
        <p:spPr>
          <a:xfrm>
            <a:off x="6102594" y="5967088"/>
            <a:ext cx="331470" cy="28575"/>
          </a:xfrm>
          <a:custGeom>
            <a:avLst/>
            <a:gdLst/>
            <a:ahLst/>
            <a:cxnLst/>
            <a:rect l="l" t="t" r="r" b="b"/>
            <a:pathLst>
              <a:path w="331470" h="28575">
                <a:moveTo>
                  <a:pt x="331390" y="0"/>
                </a:moveTo>
                <a:lnTo>
                  <a:pt x="0" y="0"/>
                </a:lnTo>
                <a:lnTo>
                  <a:pt x="0" y="28452"/>
                </a:lnTo>
                <a:lnTo>
                  <a:pt x="331390" y="28452"/>
                </a:lnTo>
                <a:lnTo>
                  <a:pt x="331390" y="0"/>
                </a:lnTo>
                <a:close/>
              </a:path>
            </a:pathLst>
          </a:custGeom>
          <a:solidFill>
            <a:srgbClr val="E2ECF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" name="bg object 108"/>
          <p:cNvSpPr/>
          <p:nvPr/>
        </p:nvSpPr>
        <p:spPr>
          <a:xfrm>
            <a:off x="6102594" y="5967088"/>
            <a:ext cx="331470" cy="8255"/>
          </a:xfrm>
          <a:custGeom>
            <a:avLst/>
            <a:gdLst/>
            <a:ahLst/>
            <a:cxnLst/>
            <a:rect l="l" t="t" r="r" b="b"/>
            <a:pathLst>
              <a:path w="331470" h="8254">
                <a:moveTo>
                  <a:pt x="331390" y="0"/>
                </a:moveTo>
                <a:lnTo>
                  <a:pt x="0" y="0"/>
                </a:lnTo>
                <a:lnTo>
                  <a:pt x="0" y="7963"/>
                </a:lnTo>
                <a:lnTo>
                  <a:pt x="331390" y="7963"/>
                </a:lnTo>
                <a:lnTo>
                  <a:pt x="331390" y="0"/>
                </a:lnTo>
                <a:close/>
              </a:path>
            </a:pathLst>
          </a:custGeom>
          <a:solidFill>
            <a:srgbClr val="A7C8E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" name="bg object 109"/>
          <p:cNvSpPr/>
          <p:nvPr/>
        </p:nvSpPr>
        <p:spPr>
          <a:xfrm>
            <a:off x="6096616" y="5961107"/>
            <a:ext cx="343535" cy="40640"/>
          </a:xfrm>
          <a:custGeom>
            <a:avLst/>
            <a:gdLst/>
            <a:ahLst/>
            <a:cxnLst/>
            <a:rect l="l" t="t" r="r" b="b"/>
            <a:pathLst>
              <a:path w="343535" h="40639">
                <a:moveTo>
                  <a:pt x="340668" y="0"/>
                </a:moveTo>
                <a:lnTo>
                  <a:pt x="2674" y="0"/>
                </a:lnTo>
                <a:lnTo>
                  <a:pt x="0" y="2686"/>
                </a:lnTo>
                <a:lnTo>
                  <a:pt x="0" y="37729"/>
                </a:lnTo>
                <a:lnTo>
                  <a:pt x="2674" y="40416"/>
                </a:lnTo>
                <a:lnTo>
                  <a:pt x="340668" y="40416"/>
                </a:lnTo>
                <a:lnTo>
                  <a:pt x="343342" y="37729"/>
                </a:lnTo>
                <a:lnTo>
                  <a:pt x="343342" y="28476"/>
                </a:lnTo>
                <a:lnTo>
                  <a:pt x="11939" y="28476"/>
                </a:lnTo>
                <a:lnTo>
                  <a:pt x="11939" y="11939"/>
                </a:lnTo>
                <a:lnTo>
                  <a:pt x="343342" y="11939"/>
                </a:lnTo>
                <a:lnTo>
                  <a:pt x="343342" y="2686"/>
                </a:lnTo>
                <a:lnTo>
                  <a:pt x="340668" y="0"/>
                </a:lnTo>
                <a:close/>
              </a:path>
              <a:path w="343535" h="40639">
                <a:moveTo>
                  <a:pt x="343342" y="11939"/>
                </a:moveTo>
                <a:lnTo>
                  <a:pt x="331402" y="11939"/>
                </a:lnTo>
                <a:lnTo>
                  <a:pt x="331402" y="28476"/>
                </a:lnTo>
                <a:lnTo>
                  <a:pt x="343342" y="28476"/>
                </a:lnTo>
                <a:lnTo>
                  <a:pt x="343342" y="11939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" name="bg object 110"/>
          <p:cNvSpPr/>
          <p:nvPr/>
        </p:nvSpPr>
        <p:spPr>
          <a:xfrm>
            <a:off x="6102594" y="6027982"/>
            <a:ext cx="331470" cy="28575"/>
          </a:xfrm>
          <a:custGeom>
            <a:avLst/>
            <a:gdLst/>
            <a:ahLst/>
            <a:cxnLst/>
            <a:rect l="l" t="t" r="r" b="b"/>
            <a:pathLst>
              <a:path w="331470" h="28575">
                <a:moveTo>
                  <a:pt x="331390" y="0"/>
                </a:moveTo>
                <a:lnTo>
                  <a:pt x="0" y="0"/>
                </a:lnTo>
                <a:lnTo>
                  <a:pt x="0" y="28452"/>
                </a:lnTo>
                <a:lnTo>
                  <a:pt x="331390" y="28452"/>
                </a:lnTo>
                <a:lnTo>
                  <a:pt x="331390" y="0"/>
                </a:lnTo>
                <a:close/>
              </a:path>
            </a:pathLst>
          </a:custGeom>
          <a:solidFill>
            <a:srgbClr val="E2ECF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" name="bg object 111"/>
          <p:cNvSpPr/>
          <p:nvPr/>
        </p:nvSpPr>
        <p:spPr>
          <a:xfrm>
            <a:off x="6102594" y="6027982"/>
            <a:ext cx="331470" cy="8255"/>
          </a:xfrm>
          <a:custGeom>
            <a:avLst/>
            <a:gdLst/>
            <a:ahLst/>
            <a:cxnLst/>
            <a:rect l="l" t="t" r="r" b="b"/>
            <a:pathLst>
              <a:path w="331470" h="8254">
                <a:moveTo>
                  <a:pt x="331390" y="0"/>
                </a:moveTo>
                <a:lnTo>
                  <a:pt x="0" y="0"/>
                </a:lnTo>
                <a:lnTo>
                  <a:pt x="0" y="7951"/>
                </a:lnTo>
                <a:lnTo>
                  <a:pt x="331390" y="7951"/>
                </a:lnTo>
                <a:lnTo>
                  <a:pt x="331390" y="0"/>
                </a:lnTo>
                <a:close/>
              </a:path>
            </a:pathLst>
          </a:custGeom>
          <a:solidFill>
            <a:srgbClr val="A7C8E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" name="bg object 112"/>
          <p:cNvSpPr/>
          <p:nvPr/>
        </p:nvSpPr>
        <p:spPr>
          <a:xfrm>
            <a:off x="6096616" y="6022019"/>
            <a:ext cx="343535" cy="40640"/>
          </a:xfrm>
          <a:custGeom>
            <a:avLst/>
            <a:gdLst/>
            <a:ahLst/>
            <a:cxnLst/>
            <a:rect l="l" t="t" r="r" b="b"/>
            <a:pathLst>
              <a:path w="343535" h="40639">
                <a:moveTo>
                  <a:pt x="340668" y="0"/>
                </a:moveTo>
                <a:lnTo>
                  <a:pt x="2674" y="0"/>
                </a:lnTo>
                <a:lnTo>
                  <a:pt x="0" y="2686"/>
                </a:lnTo>
                <a:lnTo>
                  <a:pt x="0" y="37706"/>
                </a:lnTo>
                <a:lnTo>
                  <a:pt x="2674" y="40392"/>
                </a:lnTo>
                <a:lnTo>
                  <a:pt x="340668" y="40392"/>
                </a:lnTo>
                <a:lnTo>
                  <a:pt x="343342" y="37706"/>
                </a:lnTo>
                <a:lnTo>
                  <a:pt x="343342" y="28452"/>
                </a:lnTo>
                <a:lnTo>
                  <a:pt x="11939" y="28452"/>
                </a:lnTo>
                <a:lnTo>
                  <a:pt x="11939" y="11939"/>
                </a:lnTo>
                <a:lnTo>
                  <a:pt x="343342" y="11939"/>
                </a:lnTo>
                <a:lnTo>
                  <a:pt x="343342" y="2686"/>
                </a:lnTo>
                <a:lnTo>
                  <a:pt x="340668" y="0"/>
                </a:lnTo>
                <a:close/>
              </a:path>
              <a:path w="343535" h="40639">
                <a:moveTo>
                  <a:pt x="343342" y="11939"/>
                </a:moveTo>
                <a:lnTo>
                  <a:pt x="331402" y="11939"/>
                </a:lnTo>
                <a:lnTo>
                  <a:pt x="331402" y="28452"/>
                </a:lnTo>
                <a:lnTo>
                  <a:pt x="343342" y="28452"/>
                </a:lnTo>
                <a:lnTo>
                  <a:pt x="343342" y="11939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" name="bg object 113"/>
          <p:cNvSpPr/>
          <p:nvPr/>
        </p:nvSpPr>
        <p:spPr>
          <a:xfrm>
            <a:off x="6102594" y="6088875"/>
            <a:ext cx="331470" cy="28575"/>
          </a:xfrm>
          <a:custGeom>
            <a:avLst/>
            <a:gdLst/>
            <a:ahLst/>
            <a:cxnLst/>
            <a:rect l="l" t="t" r="r" b="b"/>
            <a:pathLst>
              <a:path w="331470" h="28575">
                <a:moveTo>
                  <a:pt x="331390" y="0"/>
                </a:moveTo>
                <a:lnTo>
                  <a:pt x="0" y="0"/>
                </a:lnTo>
                <a:lnTo>
                  <a:pt x="0" y="28452"/>
                </a:lnTo>
                <a:lnTo>
                  <a:pt x="331390" y="28452"/>
                </a:lnTo>
                <a:lnTo>
                  <a:pt x="331390" y="0"/>
                </a:lnTo>
                <a:close/>
              </a:path>
            </a:pathLst>
          </a:custGeom>
          <a:solidFill>
            <a:srgbClr val="E2ECF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" name="bg object 114"/>
          <p:cNvSpPr/>
          <p:nvPr/>
        </p:nvSpPr>
        <p:spPr>
          <a:xfrm>
            <a:off x="6102594" y="6088863"/>
            <a:ext cx="331470" cy="8255"/>
          </a:xfrm>
          <a:custGeom>
            <a:avLst/>
            <a:gdLst/>
            <a:ahLst/>
            <a:cxnLst/>
            <a:rect l="l" t="t" r="r" b="b"/>
            <a:pathLst>
              <a:path w="331470" h="8254">
                <a:moveTo>
                  <a:pt x="331390" y="0"/>
                </a:moveTo>
                <a:lnTo>
                  <a:pt x="0" y="0"/>
                </a:lnTo>
                <a:lnTo>
                  <a:pt x="0" y="7963"/>
                </a:lnTo>
                <a:lnTo>
                  <a:pt x="331390" y="7963"/>
                </a:lnTo>
                <a:lnTo>
                  <a:pt x="331390" y="0"/>
                </a:lnTo>
                <a:close/>
              </a:path>
            </a:pathLst>
          </a:custGeom>
          <a:solidFill>
            <a:srgbClr val="A7C8E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" name="bg object 115"/>
          <p:cNvSpPr/>
          <p:nvPr/>
        </p:nvSpPr>
        <p:spPr>
          <a:xfrm>
            <a:off x="6096616" y="6082907"/>
            <a:ext cx="343535" cy="40640"/>
          </a:xfrm>
          <a:custGeom>
            <a:avLst/>
            <a:gdLst/>
            <a:ahLst/>
            <a:cxnLst/>
            <a:rect l="l" t="t" r="r" b="b"/>
            <a:pathLst>
              <a:path w="343535" h="40639">
                <a:moveTo>
                  <a:pt x="340668" y="0"/>
                </a:moveTo>
                <a:lnTo>
                  <a:pt x="2674" y="0"/>
                </a:lnTo>
                <a:lnTo>
                  <a:pt x="0" y="2686"/>
                </a:lnTo>
                <a:lnTo>
                  <a:pt x="0" y="37706"/>
                </a:lnTo>
                <a:lnTo>
                  <a:pt x="2674" y="40392"/>
                </a:lnTo>
                <a:lnTo>
                  <a:pt x="340668" y="40392"/>
                </a:lnTo>
                <a:lnTo>
                  <a:pt x="343342" y="37706"/>
                </a:lnTo>
                <a:lnTo>
                  <a:pt x="343342" y="28452"/>
                </a:lnTo>
                <a:lnTo>
                  <a:pt x="11939" y="28452"/>
                </a:lnTo>
                <a:lnTo>
                  <a:pt x="11939" y="11939"/>
                </a:lnTo>
                <a:lnTo>
                  <a:pt x="343342" y="11939"/>
                </a:lnTo>
                <a:lnTo>
                  <a:pt x="343342" y="2686"/>
                </a:lnTo>
                <a:lnTo>
                  <a:pt x="340668" y="0"/>
                </a:lnTo>
                <a:close/>
              </a:path>
              <a:path w="343535" h="40639">
                <a:moveTo>
                  <a:pt x="343342" y="11939"/>
                </a:moveTo>
                <a:lnTo>
                  <a:pt x="331402" y="11939"/>
                </a:lnTo>
                <a:lnTo>
                  <a:pt x="331402" y="28452"/>
                </a:lnTo>
                <a:lnTo>
                  <a:pt x="343342" y="28452"/>
                </a:lnTo>
                <a:lnTo>
                  <a:pt x="343342" y="11939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" name="bg object 116"/>
          <p:cNvSpPr/>
          <p:nvPr/>
        </p:nvSpPr>
        <p:spPr>
          <a:xfrm>
            <a:off x="6102594" y="6149768"/>
            <a:ext cx="331470" cy="28575"/>
          </a:xfrm>
          <a:custGeom>
            <a:avLst/>
            <a:gdLst/>
            <a:ahLst/>
            <a:cxnLst/>
            <a:rect l="l" t="t" r="r" b="b"/>
            <a:pathLst>
              <a:path w="331470" h="28575">
                <a:moveTo>
                  <a:pt x="331390" y="0"/>
                </a:moveTo>
                <a:lnTo>
                  <a:pt x="0" y="0"/>
                </a:lnTo>
                <a:lnTo>
                  <a:pt x="0" y="28452"/>
                </a:lnTo>
                <a:lnTo>
                  <a:pt x="331390" y="28452"/>
                </a:lnTo>
                <a:lnTo>
                  <a:pt x="331390" y="0"/>
                </a:lnTo>
                <a:close/>
              </a:path>
            </a:pathLst>
          </a:custGeom>
          <a:solidFill>
            <a:srgbClr val="E2ECF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" name="bg object 117"/>
          <p:cNvSpPr/>
          <p:nvPr/>
        </p:nvSpPr>
        <p:spPr>
          <a:xfrm>
            <a:off x="6102594" y="6149768"/>
            <a:ext cx="331470" cy="8255"/>
          </a:xfrm>
          <a:custGeom>
            <a:avLst/>
            <a:gdLst/>
            <a:ahLst/>
            <a:cxnLst/>
            <a:rect l="l" t="t" r="r" b="b"/>
            <a:pathLst>
              <a:path w="331470" h="8254">
                <a:moveTo>
                  <a:pt x="331390" y="0"/>
                </a:moveTo>
                <a:lnTo>
                  <a:pt x="0" y="0"/>
                </a:lnTo>
                <a:lnTo>
                  <a:pt x="0" y="7963"/>
                </a:lnTo>
                <a:lnTo>
                  <a:pt x="331390" y="7963"/>
                </a:lnTo>
                <a:lnTo>
                  <a:pt x="331390" y="0"/>
                </a:lnTo>
                <a:close/>
              </a:path>
            </a:pathLst>
          </a:custGeom>
          <a:solidFill>
            <a:srgbClr val="A7C8E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" name="bg object 118"/>
          <p:cNvSpPr/>
          <p:nvPr/>
        </p:nvSpPr>
        <p:spPr>
          <a:xfrm>
            <a:off x="6096616" y="6143796"/>
            <a:ext cx="343535" cy="40640"/>
          </a:xfrm>
          <a:custGeom>
            <a:avLst/>
            <a:gdLst/>
            <a:ahLst/>
            <a:cxnLst/>
            <a:rect l="l" t="t" r="r" b="b"/>
            <a:pathLst>
              <a:path w="343535" h="40639">
                <a:moveTo>
                  <a:pt x="340668" y="0"/>
                </a:moveTo>
                <a:lnTo>
                  <a:pt x="2674" y="0"/>
                </a:lnTo>
                <a:lnTo>
                  <a:pt x="0" y="2686"/>
                </a:lnTo>
                <a:lnTo>
                  <a:pt x="0" y="37706"/>
                </a:lnTo>
                <a:lnTo>
                  <a:pt x="2674" y="40392"/>
                </a:lnTo>
                <a:lnTo>
                  <a:pt x="340668" y="40392"/>
                </a:lnTo>
                <a:lnTo>
                  <a:pt x="343342" y="37706"/>
                </a:lnTo>
                <a:lnTo>
                  <a:pt x="343342" y="28452"/>
                </a:lnTo>
                <a:lnTo>
                  <a:pt x="11939" y="28452"/>
                </a:lnTo>
                <a:lnTo>
                  <a:pt x="11939" y="11939"/>
                </a:lnTo>
                <a:lnTo>
                  <a:pt x="343342" y="11939"/>
                </a:lnTo>
                <a:lnTo>
                  <a:pt x="343342" y="2686"/>
                </a:lnTo>
                <a:lnTo>
                  <a:pt x="340668" y="0"/>
                </a:lnTo>
                <a:close/>
              </a:path>
              <a:path w="343535" h="40639">
                <a:moveTo>
                  <a:pt x="343342" y="11939"/>
                </a:moveTo>
                <a:lnTo>
                  <a:pt x="331402" y="11939"/>
                </a:lnTo>
                <a:lnTo>
                  <a:pt x="331402" y="28452"/>
                </a:lnTo>
                <a:lnTo>
                  <a:pt x="343342" y="28452"/>
                </a:lnTo>
                <a:lnTo>
                  <a:pt x="343342" y="11939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" name="bg object 119"/>
          <p:cNvSpPr/>
          <p:nvPr/>
        </p:nvSpPr>
        <p:spPr>
          <a:xfrm>
            <a:off x="6102594" y="6210662"/>
            <a:ext cx="331470" cy="28575"/>
          </a:xfrm>
          <a:custGeom>
            <a:avLst/>
            <a:gdLst/>
            <a:ahLst/>
            <a:cxnLst/>
            <a:rect l="l" t="t" r="r" b="b"/>
            <a:pathLst>
              <a:path w="331470" h="28575">
                <a:moveTo>
                  <a:pt x="331390" y="0"/>
                </a:moveTo>
                <a:lnTo>
                  <a:pt x="0" y="0"/>
                </a:lnTo>
                <a:lnTo>
                  <a:pt x="0" y="28452"/>
                </a:lnTo>
                <a:lnTo>
                  <a:pt x="331390" y="28452"/>
                </a:lnTo>
                <a:lnTo>
                  <a:pt x="331390" y="0"/>
                </a:lnTo>
                <a:close/>
              </a:path>
            </a:pathLst>
          </a:custGeom>
          <a:solidFill>
            <a:srgbClr val="E2ECF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0" name="bg object 120"/>
          <p:cNvSpPr/>
          <p:nvPr/>
        </p:nvSpPr>
        <p:spPr>
          <a:xfrm>
            <a:off x="6102594" y="6210662"/>
            <a:ext cx="331470" cy="8255"/>
          </a:xfrm>
          <a:custGeom>
            <a:avLst/>
            <a:gdLst/>
            <a:ahLst/>
            <a:cxnLst/>
            <a:rect l="l" t="t" r="r" b="b"/>
            <a:pathLst>
              <a:path w="331470" h="8254">
                <a:moveTo>
                  <a:pt x="331390" y="0"/>
                </a:moveTo>
                <a:lnTo>
                  <a:pt x="0" y="0"/>
                </a:lnTo>
                <a:lnTo>
                  <a:pt x="0" y="7951"/>
                </a:lnTo>
                <a:lnTo>
                  <a:pt x="331390" y="7951"/>
                </a:lnTo>
                <a:lnTo>
                  <a:pt x="331390" y="0"/>
                </a:lnTo>
                <a:close/>
              </a:path>
            </a:pathLst>
          </a:custGeom>
          <a:solidFill>
            <a:srgbClr val="A7C8E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1" name="bg object 121"/>
          <p:cNvSpPr/>
          <p:nvPr/>
        </p:nvSpPr>
        <p:spPr>
          <a:xfrm>
            <a:off x="6096616" y="6204684"/>
            <a:ext cx="343535" cy="40640"/>
          </a:xfrm>
          <a:custGeom>
            <a:avLst/>
            <a:gdLst/>
            <a:ahLst/>
            <a:cxnLst/>
            <a:rect l="l" t="t" r="r" b="b"/>
            <a:pathLst>
              <a:path w="343535" h="40639">
                <a:moveTo>
                  <a:pt x="340668" y="0"/>
                </a:moveTo>
                <a:lnTo>
                  <a:pt x="2674" y="0"/>
                </a:lnTo>
                <a:lnTo>
                  <a:pt x="0" y="2686"/>
                </a:lnTo>
                <a:lnTo>
                  <a:pt x="0" y="37706"/>
                </a:lnTo>
                <a:lnTo>
                  <a:pt x="2674" y="40392"/>
                </a:lnTo>
                <a:lnTo>
                  <a:pt x="340668" y="40392"/>
                </a:lnTo>
                <a:lnTo>
                  <a:pt x="343342" y="37706"/>
                </a:lnTo>
                <a:lnTo>
                  <a:pt x="343342" y="28452"/>
                </a:lnTo>
                <a:lnTo>
                  <a:pt x="11939" y="28452"/>
                </a:lnTo>
                <a:lnTo>
                  <a:pt x="11939" y="11939"/>
                </a:lnTo>
                <a:lnTo>
                  <a:pt x="343342" y="11939"/>
                </a:lnTo>
                <a:lnTo>
                  <a:pt x="343342" y="2686"/>
                </a:lnTo>
                <a:lnTo>
                  <a:pt x="340668" y="0"/>
                </a:lnTo>
                <a:close/>
              </a:path>
              <a:path w="343535" h="40639">
                <a:moveTo>
                  <a:pt x="343342" y="11939"/>
                </a:moveTo>
                <a:lnTo>
                  <a:pt x="331402" y="11939"/>
                </a:lnTo>
                <a:lnTo>
                  <a:pt x="331402" y="28452"/>
                </a:lnTo>
                <a:lnTo>
                  <a:pt x="343342" y="28452"/>
                </a:lnTo>
                <a:lnTo>
                  <a:pt x="343342" y="11939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2" name="bg object 122"/>
          <p:cNvSpPr/>
          <p:nvPr/>
        </p:nvSpPr>
        <p:spPr>
          <a:xfrm>
            <a:off x="6102594" y="6271555"/>
            <a:ext cx="331470" cy="28575"/>
          </a:xfrm>
          <a:custGeom>
            <a:avLst/>
            <a:gdLst/>
            <a:ahLst/>
            <a:cxnLst/>
            <a:rect l="l" t="t" r="r" b="b"/>
            <a:pathLst>
              <a:path w="331470" h="28575">
                <a:moveTo>
                  <a:pt x="331390" y="0"/>
                </a:moveTo>
                <a:lnTo>
                  <a:pt x="0" y="0"/>
                </a:lnTo>
                <a:lnTo>
                  <a:pt x="0" y="28452"/>
                </a:lnTo>
                <a:lnTo>
                  <a:pt x="331390" y="28452"/>
                </a:lnTo>
                <a:lnTo>
                  <a:pt x="331390" y="0"/>
                </a:lnTo>
                <a:close/>
              </a:path>
            </a:pathLst>
          </a:custGeom>
          <a:solidFill>
            <a:srgbClr val="E2ECF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3" name="bg object 123"/>
          <p:cNvSpPr/>
          <p:nvPr/>
        </p:nvSpPr>
        <p:spPr>
          <a:xfrm>
            <a:off x="6102594" y="6271543"/>
            <a:ext cx="331470" cy="8255"/>
          </a:xfrm>
          <a:custGeom>
            <a:avLst/>
            <a:gdLst/>
            <a:ahLst/>
            <a:cxnLst/>
            <a:rect l="l" t="t" r="r" b="b"/>
            <a:pathLst>
              <a:path w="331470" h="8254">
                <a:moveTo>
                  <a:pt x="331390" y="0"/>
                </a:moveTo>
                <a:lnTo>
                  <a:pt x="0" y="0"/>
                </a:lnTo>
                <a:lnTo>
                  <a:pt x="0" y="7963"/>
                </a:lnTo>
                <a:lnTo>
                  <a:pt x="331390" y="7963"/>
                </a:lnTo>
                <a:lnTo>
                  <a:pt x="331390" y="0"/>
                </a:lnTo>
                <a:close/>
              </a:path>
            </a:pathLst>
          </a:custGeom>
          <a:solidFill>
            <a:srgbClr val="A7C8E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4" name="bg object 124"/>
          <p:cNvSpPr/>
          <p:nvPr/>
        </p:nvSpPr>
        <p:spPr>
          <a:xfrm>
            <a:off x="6096616" y="6265573"/>
            <a:ext cx="343535" cy="40640"/>
          </a:xfrm>
          <a:custGeom>
            <a:avLst/>
            <a:gdLst/>
            <a:ahLst/>
            <a:cxnLst/>
            <a:rect l="l" t="t" r="r" b="b"/>
            <a:pathLst>
              <a:path w="343535" h="40639">
                <a:moveTo>
                  <a:pt x="340668" y="0"/>
                </a:moveTo>
                <a:lnTo>
                  <a:pt x="2674" y="0"/>
                </a:lnTo>
                <a:lnTo>
                  <a:pt x="0" y="2686"/>
                </a:lnTo>
                <a:lnTo>
                  <a:pt x="0" y="37729"/>
                </a:lnTo>
                <a:lnTo>
                  <a:pt x="2674" y="40416"/>
                </a:lnTo>
                <a:lnTo>
                  <a:pt x="340668" y="40416"/>
                </a:lnTo>
                <a:lnTo>
                  <a:pt x="343342" y="37729"/>
                </a:lnTo>
                <a:lnTo>
                  <a:pt x="343342" y="28476"/>
                </a:lnTo>
                <a:lnTo>
                  <a:pt x="11939" y="28476"/>
                </a:lnTo>
                <a:lnTo>
                  <a:pt x="11939" y="11939"/>
                </a:lnTo>
                <a:lnTo>
                  <a:pt x="343342" y="11939"/>
                </a:lnTo>
                <a:lnTo>
                  <a:pt x="343342" y="2686"/>
                </a:lnTo>
                <a:lnTo>
                  <a:pt x="340668" y="0"/>
                </a:lnTo>
                <a:close/>
              </a:path>
              <a:path w="343535" h="40639">
                <a:moveTo>
                  <a:pt x="343342" y="11939"/>
                </a:moveTo>
                <a:lnTo>
                  <a:pt x="331402" y="11939"/>
                </a:lnTo>
                <a:lnTo>
                  <a:pt x="331402" y="28476"/>
                </a:lnTo>
                <a:lnTo>
                  <a:pt x="343342" y="28476"/>
                </a:lnTo>
                <a:lnTo>
                  <a:pt x="343342" y="11939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5" name="bg object 125"/>
          <p:cNvSpPr/>
          <p:nvPr/>
        </p:nvSpPr>
        <p:spPr>
          <a:xfrm>
            <a:off x="6102594" y="6332448"/>
            <a:ext cx="331470" cy="28575"/>
          </a:xfrm>
          <a:custGeom>
            <a:avLst/>
            <a:gdLst/>
            <a:ahLst/>
            <a:cxnLst/>
            <a:rect l="l" t="t" r="r" b="b"/>
            <a:pathLst>
              <a:path w="331470" h="28575">
                <a:moveTo>
                  <a:pt x="331390" y="0"/>
                </a:moveTo>
                <a:lnTo>
                  <a:pt x="0" y="0"/>
                </a:lnTo>
                <a:lnTo>
                  <a:pt x="0" y="28452"/>
                </a:lnTo>
                <a:lnTo>
                  <a:pt x="331390" y="28452"/>
                </a:lnTo>
                <a:lnTo>
                  <a:pt x="331390" y="0"/>
                </a:lnTo>
                <a:close/>
              </a:path>
            </a:pathLst>
          </a:custGeom>
          <a:solidFill>
            <a:srgbClr val="E2ECF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6" name="bg object 126"/>
          <p:cNvSpPr/>
          <p:nvPr/>
        </p:nvSpPr>
        <p:spPr>
          <a:xfrm>
            <a:off x="6102594" y="6332448"/>
            <a:ext cx="331470" cy="8255"/>
          </a:xfrm>
          <a:custGeom>
            <a:avLst/>
            <a:gdLst/>
            <a:ahLst/>
            <a:cxnLst/>
            <a:rect l="l" t="t" r="r" b="b"/>
            <a:pathLst>
              <a:path w="331470" h="8254">
                <a:moveTo>
                  <a:pt x="331390" y="0"/>
                </a:moveTo>
                <a:lnTo>
                  <a:pt x="0" y="0"/>
                </a:lnTo>
                <a:lnTo>
                  <a:pt x="0" y="7951"/>
                </a:lnTo>
                <a:lnTo>
                  <a:pt x="331390" y="7951"/>
                </a:lnTo>
                <a:lnTo>
                  <a:pt x="331390" y="0"/>
                </a:lnTo>
                <a:close/>
              </a:path>
            </a:pathLst>
          </a:custGeom>
          <a:solidFill>
            <a:srgbClr val="A7C8E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7" name="bg object 127"/>
          <p:cNvSpPr/>
          <p:nvPr/>
        </p:nvSpPr>
        <p:spPr>
          <a:xfrm>
            <a:off x="6096616" y="6326462"/>
            <a:ext cx="343535" cy="40640"/>
          </a:xfrm>
          <a:custGeom>
            <a:avLst/>
            <a:gdLst/>
            <a:ahLst/>
            <a:cxnLst/>
            <a:rect l="l" t="t" r="r" b="b"/>
            <a:pathLst>
              <a:path w="343535" h="40639">
                <a:moveTo>
                  <a:pt x="340668" y="0"/>
                </a:moveTo>
                <a:lnTo>
                  <a:pt x="2674" y="0"/>
                </a:lnTo>
                <a:lnTo>
                  <a:pt x="0" y="2686"/>
                </a:lnTo>
                <a:lnTo>
                  <a:pt x="0" y="37729"/>
                </a:lnTo>
                <a:lnTo>
                  <a:pt x="2674" y="40416"/>
                </a:lnTo>
                <a:lnTo>
                  <a:pt x="340668" y="40416"/>
                </a:lnTo>
                <a:lnTo>
                  <a:pt x="343342" y="37729"/>
                </a:lnTo>
                <a:lnTo>
                  <a:pt x="343342" y="28476"/>
                </a:lnTo>
                <a:lnTo>
                  <a:pt x="11939" y="28476"/>
                </a:lnTo>
                <a:lnTo>
                  <a:pt x="11939" y="11939"/>
                </a:lnTo>
                <a:lnTo>
                  <a:pt x="343342" y="11939"/>
                </a:lnTo>
                <a:lnTo>
                  <a:pt x="343342" y="2686"/>
                </a:lnTo>
                <a:lnTo>
                  <a:pt x="340668" y="0"/>
                </a:lnTo>
                <a:close/>
              </a:path>
              <a:path w="343535" h="40639">
                <a:moveTo>
                  <a:pt x="343342" y="11939"/>
                </a:moveTo>
                <a:lnTo>
                  <a:pt x="331402" y="11939"/>
                </a:lnTo>
                <a:lnTo>
                  <a:pt x="331402" y="28476"/>
                </a:lnTo>
                <a:lnTo>
                  <a:pt x="343342" y="28476"/>
                </a:lnTo>
                <a:lnTo>
                  <a:pt x="343342" y="11939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8" name="bg object 128"/>
          <p:cNvSpPr/>
          <p:nvPr/>
        </p:nvSpPr>
        <p:spPr>
          <a:xfrm>
            <a:off x="6102594" y="6393341"/>
            <a:ext cx="331470" cy="28575"/>
          </a:xfrm>
          <a:custGeom>
            <a:avLst/>
            <a:gdLst/>
            <a:ahLst/>
            <a:cxnLst/>
            <a:rect l="l" t="t" r="r" b="b"/>
            <a:pathLst>
              <a:path w="331470" h="28575">
                <a:moveTo>
                  <a:pt x="331390" y="0"/>
                </a:moveTo>
                <a:lnTo>
                  <a:pt x="0" y="0"/>
                </a:lnTo>
                <a:lnTo>
                  <a:pt x="0" y="28452"/>
                </a:lnTo>
                <a:lnTo>
                  <a:pt x="331390" y="28452"/>
                </a:lnTo>
                <a:lnTo>
                  <a:pt x="331390" y="0"/>
                </a:lnTo>
                <a:close/>
              </a:path>
            </a:pathLst>
          </a:custGeom>
          <a:solidFill>
            <a:srgbClr val="E2ECF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9" name="bg object 129"/>
          <p:cNvSpPr/>
          <p:nvPr/>
        </p:nvSpPr>
        <p:spPr>
          <a:xfrm>
            <a:off x="6102594" y="6393341"/>
            <a:ext cx="331470" cy="8255"/>
          </a:xfrm>
          <a:custGeom>
            <a:avLst/>
            <a:gdLst/>
            <a:ahLst/>
            <a:cxnLst/>
            <a:rect l="l" t="t" r="r" b="b"/>
            <a:pathLst>
              <a:path w="331470" h="8254">
                <a:moveTo>
                  <a:pt x="331390" y="0"/>
                </a:moveTo>
                <a:lnTo>
                  <a:pt x="0" y="0"/>
                </a:lnTo>
                <a:lnTo>
                  <a:pt x="0" y="7951"/>
                </a:lnTo>
                <a:lnTo>
                  <a:pt x="331390" y="7951"/>
                </a:lnTo>
                <a:lnTo>
                  <a:pt x="331390" y="0"/>
                </a:lnTo>
                <a:close/>
              </a:path>
            </a:pathLst>
          </a:custGeom>
          <a:solidFill>
            <a:srgbClr val="A7C8E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0" name="bg object 130"/>
          <p:cNvSpPr/>
          <p:nvPr/>
        </p:nvSpPr>
        <p:spPr>
          <a:xfrm>
            <a:off x="6096616" y="6387374"/>
            <a:ext cx="343535" cy="40640"/>
          </a:xfrm>
          <a:custGeom>
            <a:avLst/>
            <a:gdLst/>
            <a:ahLst/>
            <a:cxnLst/>
            <a:rect l="l" t="t" r="r" b="b"/>
            <a:pathLst>
              <a:path w="343535" h="40639">
                <a:moveTo>
                  <a:pt x="340668" y="0"/>
                </a:moveTo>
                <a:lnTo>
                  <a:pt x="2674" y="0"/>
                </a:lnTo>
                <a:lnTo>
                  <a:pt x="0" y="2686"/>
                </a:lnTo>
                <a:lnTo>
                  <a:pt x="0" y="37706"/>
                </a:lnTo>
                <a:lnTo>
                  <a:pt x="2674" y="40392"/>
                </a:lnTo>
                <a:lnTo>
                  <a:pt x="340668" y="40392"/>
                </a:lnTo>
                <a:lnTo>
                  <a:pt x="343342" y="37706"/>
                </a:lnTo>
                <a:lnTo>
                  <a:pt x="343342" y="28452"/>
                </a:lnTo>
                <a:lnTo>
                  <a:pt x="11939" y="28452"/>
                </a:lnTo>
                <a:lnTo>
                  <a:pt x="11939" y="11939"/>
                </a:lnTo>
                <a:lnTo>
                  <a:pt x="343342" y="11939"/>
                </a:lnTo>
                <a:lnTo>
                  <a:pt x="343342" y="2686"/>
                </a:lnTo>
                <a:lnTo>
                  <a:pt x="340668" y="0"/>
                </a:lnTo>
                <a:close/>
              </a:path>
              <a:path w="343535" h="40639">
                <a:moveTo>
                  <a:pt x="343342" y="11939"/>
                </a:moveTo>
                <a:lnTo>
                  <a:pt x="331402" y="11939"/>
                </a:lnTo>
                <a:lnTo>
                  <a:pt x="331402" y="28452"/>
                </a:lnTo>
                <a:lnTo>
                  <a:pt x="343342" y="28452"/>
                </a:lnTo>
                <a:lnTo>
                  <a:pt x="343342" y="11939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1" name="bg object 131"/>
          <p:cNvSpPr/>
          <p:nvPr/>
        </p:nvSpPr>
        <p:spPr>
          <a:xfrm>
            <a:off x="6102594" y="6454235"/>
            <a:ext cx="331470" cy="28575"/>
          </a:xfrm>
          <a:custGeom>
            <a:avLst/>
            <a:gdLst/>
            <a:ahLst/>
            <a:cxnLst/>
            <a:rect l="l" t="t" r="r" b="b"/>
            <a:pathLst>
              <a:path w="331470" h="28575">
                <a:moveTo>
                  <a:pt x="331390" y="0"/>
                </a:moveTo>
                <a:lnTo>
                  <a:pt x="0" y="0"/>
                </a:lnTo>
                <a:lnTo>
                  <a:pt x="0" y="28452"/>
                </a:lnTo>
                <a:lnTo>
                  <a:pt x="331390" y="28452"/>
                </a:lnTo>
                <a:lnTo>
                  <a:pt x="331390" y="0"/>
                </a:lnTo>
                <a:close/>
              </a:path>
            </a:pathLst>
          </a:custGeom>
          <a:solidFill>
            <a:srgbClr val="E2ECF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2" name="bg object 132"/>
          <p:cNvSpPr/>
          <p:nvPr/>
        </p:nvSpPr>
        <p:spPr>
          <a:xfrm>
            <a:off x="6102594" y="6454223"/>
            <a:ext cx="331470" cy="8255"/>
          </a:xfrm>
          <a:custGeom>
            <a:avLst/>
            <a:gdLst/>
            <a:ahLst/>
            <a:cxnLst/>
            <a:rect l="l" t="t" r="r" b="b"/>
            <a:pathLst>
              <a:path w="331470" h="8254">
                <a:moveTo>
                  <a:pt x="331390" y="0"/>
                </a:moveTo>
                <a:lnTo>
                  <a:pt x="0" y="0"/>
                </a:lnTo>
                <a:lnTo>
                  <a:pt x="0" y="7963"/>
                </a:lnTo>
                <a:lnTo>
                  <a:pt x="331390" y="7963"/>
                </a:lnTo>
                <a:lnTo>
                  <a:pt x="331390" y="0"/>
                </a:lnTo>
                <a:close/>
              </a:path>
            </a:pathLst>
          </a:custGeom>
          <a:solidFill>
            <a:srgbClr val="A7C8E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3" name="bg object 133"/>
          <p:cNvSpPr/>
          <p:nvPr/>
        </p:nvSpPr>
        <p:spPr>
          <a:xfrm>
            <a:off x="6096616" y="6448262"/>
            <a:ext cx="343535" cy="40640"/>
          </a:xfrm>
          <a:custGeom>
            <a:avLst/>
            <a:gdLst/>
            <a:ahLst/>
            <a:cxnLst/>
            <a:rect l="l" t="t" r="r" b="b"/>
            <a:pathLst>
              <a:path w="343535" h="40639">
                <a:moveTo>
                  <a:pt x="340668" y="0"/>
                </a:moveTo>
                <a:lnTo>
                  <a:pt x="2674" y="0"/>
                </a:lnTo>
                <a:lnTo>
                  <a:pt x="0" y="2686"/>
                </a:lnTo>
                <a:lnTo>
                  <a:pt x="0" y="37706"/>
                </a:lnTo>
                <a:lnTo>
                  <a:pt x="2674" y="40392"/>
                </a:lnTo>
                <a:lnTo>
                  <a:pt x="340668" y="40392"/>
                </a:lnTo>
                <a:lnTo>
                  <a:pt x="343342" y="37706"/>
                </a:lnTo>
                <a:lnTo>
                  <a:pt x="343342" y="28452"/>
                </a:lnTo>
                <a:lnTo>
                  <a:pt x="11939" y="28452"/>
                </a:lnTo>
                <a:lnTo>
                  <a:pt x="11939" y="11939"/>
                </a:lnTo>
                <a:lnTo>
                  <a:pt x="343342" y="11939"/>
                </a:lnTo>
                <a:lnTo>
                  <a:pt x="343342" y="2686"/>
                </a:lnTo>
                <a:lnTo>
                  <a:pt x="340668" y="0"/>
                </a:lnTo>
                <a:close/>
              </a:path>
              <a:path w="343535" h="40639">
                <a:moveTo>
                  <a:pt x="343342" y="11939"/>
                </a:moveTo>
                <a:lnTo>
                  <a:pt x="331402" y="11939"/>
                </a:lnTo>
                <a:lnTo>
                  <a:pt x="331402" y="28452"/>
                </a:lnTo>
                <a:lnTo>
                  <a:pt x="343342" y="28452"/>
                </a:lnTo>
                <a:lnTo>
                  <a:pt x="343342" y="11939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4" name="bg object 134"/>
          <p:cNvSpPr/>
          <p:nvPr/>
        </p:nvSpPr>
        <p:spPr>
          <a:xfrm>
            <a:off x="6102594" y="6515128"/>
            <a:ext cx="331470" cy="28575"/>
          </a:xfrm>
          <a:custGeom>
            <a:avLst/>
            <a:gdLst/>
            <a:ahLst/>
            <a:cxnLst/>
            <a:rect l="l" t="t" r="r" b="b"/>
            <a:pathLst>
              <a:path w="331470" h="28575">
                <a:moveTo>
                  <a:pt x="331390" y="0"/>
                </a:moveTo>
                <a:lnTo>
                  <a:pt x="0" y="0"/>
                </a:lnTo>
                <a:lnTo>
                  <a:pt x="0" y="28452"/>
                </a:lnTo>
                <a:lnTo>
                  <a:pt x="331390" y="28452"/>
                </a:lnTo>
                <a:lnTo>
                  <a:pt x="331390" y="0"/>
                </a:lnTo>
                <a:close/>
              </a:path>
            </a:pathLst>
          </a:custGeom>
          <a:solidFill>
            <a:srgbClr val="E2ECF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5" name="bg object 135"/>
          <p:cNvSpPr/>
          <p:nvPr/>
        </p:nvSpPr>
        <p:spPr>
          <a:xfrm>
            <a:off x="6102594" y="6515128"/>
            <a:ext cx="331470" cy="8255"/>
          </a:xfrm>
          <a:custGeom>
            <a:avLst/>
            <a:gdLst/>
            <a:ahLst/>
            <a:cxnLst/>
            <a:rect l="l" t="t" r="r" b="b"/>
            <a:pathLst>
              <a:path w="331470" h="8254">
                <a:moveTo>
                  <a:pt x="331390" y="0"/>
                </a:moveTo>
                <a:lnTo>
                  <a:pt x="0" y="0"/>
                </a:lnTo>
                <a:lnTo>
                  <a:pt x="0" y="7951"/>
                </a:lnTo>
                <a:lnTo>
                  <a:pt x="331390" y="7951"/>
                </a:lnTo>
                <a:lnTo>
                  <a:pt x="331390" y="0"/>
                </a:lnTo>
                <a:close/>
              </a:path>
            </a:pathLst>
          </a:custGeom>
          <a:solidFill>
            <a:srgbClr val="A7C8E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6" name="bg object 136"/>
          <p:cNvSpPr/>
          <p:nvPr/>
        </p:nvSpPr>
        <p:spPr>
          <a:xfrm>
            <a:off x="6096616" y="6509151"/>
            <a:ext cx="343535" cy="40640"/>
          </a:xfrm>
          <a:custGeom>
            <a:avLst/>
            <a:gdLst/>
            <a:ahLst/>
            <a:cxnLst/>
            <a:rect l="l" t="t" r="r" b="b"/>
            <a:pathLst>
              <a:path w="343535" h="40640">
                <a:moveTo>
                  <a:pt x="340668" y="0"/>
                </a:moveTo>
                <a:lnTo>
                  <a:pt x="2674" y="0"/>
                </a:lnTo>
                <a:lnTo>
                  <a:pt x="0" y="2686"/>
                </a:lnTo>
                <a:lnTo>
                  <a:pt x="0" y="37706"/>
                </a:lnTo>
                <a:lnTo>
                  <a:pt x="2674" y="40392"/>
                </a:lnTo>
                <a:lnTo>
                  <a:pt x="340668" y="40392"/>
                </a:lnTo>
                <a:lnTo>
                  <a:pt x="343342" y="37706"/>
                </a:lnTo>
                <a:lnTo>
                  <a:pt x="343342" y="28452"/>
                </a:lnTo>
                <a:lnTo>
                  <a:pt x="11939" y="28452"/>
                </a:lnTo>
                <a:lnTo>
                  <a:pt x="11939" y="11939"/>
                </a:lnTo>
                <a:lnTo>
                  <a:pt x="343342" y="11939"/>
                </a:lnTo>
                <a:lnTo>
                  <a:pt x="343342" y="2686"/>
                </a:lnTo>
                <a:lnTo>
                  <a:pt x="340668" y="0"/>
                </a:lnTo>
                <a:close/>
              </a:path>
              <a:path w="343535" h="40640">
                <a:moveTo>
                  <a:pt x="343342" y="11939"/>
                </a:moveTo>
                <a:lnTo>
                  <a:pt x="331402" y="11939"/>
                </a:lnTo>
                <a:lnTo>
                  <a:pt x="331402" y="28452"/>
                </a:lnTo>
                <a:lnTo>
                  <a:pt x="343342" y="28452"/>
                </a:lnTo>
                <a:lnTo>
                  <a:pt x="343342" y="11939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7" name="bg object 137"/>
          <p:cNvSpPr/>
          <p:nvPr/>
        </p:nvSpPr>
        <p:spPr>
          <a:xfrm>
            <a:off x="6102594" y="6576021"/>
            <a:ext cx="331470" cy="28575"/>
          </a:xfrm>
          <a:custGeom>
            <a:avLst/>
            <a:gdLst/>
            <a:ahLst/>
            <a:cxnLst/>
            <a:rect l="l" t="t" r="r" b="b"/>
            <a:pathLst>
              <a:path w="331470" h="28575">
                <a:moveTo>
                  <a:pt x="331390" y="0"/>
                </a:moveTo>
                <a:lnTo>
                  <a:pt x="0" y="0"/>
                </a:lnTo>
                <a:lnTo>
                  <a:pt x="0" y="28452"/>
                </a:lnTo>
                <a:lnTo>
                  <a:pt x="331390" y="28452"/>
                </a:lnTo>
                <a:lnTo>
                  <a:pt x="331390" y="0"/>
                </a:lnTo>
                <a:close/>
              </a:path>
            </a:pathLst>
          </a:custGeom>
          <a:solidFill>
            <a:srgbClr val="E2ECF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8" name="bg object 138"/>
          <p:cNvSpPr/>
          <p:nvPr/>
        </p:nvSpPr>
        <p:spPr>
          <a:xfrm>
            <a:off x="6102594" y="6576021"/>
            <a:ext cx="331470" cy="8255"/>
          </a:xfrm>
          <a:custGeom>
            <a:avLst/>
            <a:gdLst/>
            <a:ahLst/>
            <a:cxnLst/>
            <a:rect l="l" t="t" r="r" b="b"/>
            <a:pathLst>
              <a:path w="331470" h="8254">
                <a:moveTo>
                  <a:pt x="331390" y="0"/>
                </a:moveTo>
                <a:lnTo>
                  <a:pt x="0" y="0"/>
                </a:lnTo>
                <a:lnTo>
                  <a:pt x="0" y="7951"/>
                </a:lnTo>
                <a:lnTo>
                  <a:pt x="331390" y="7951"/>
                </a:lnTo>
                <a:lnTo>
                  <a:pt x="331390" y="0"/>
                </a:lnTo>
                <a:close/>
              </a:path>
            </a:pathLst>
          </a:custGeom>
          <a:solidFill>
            <a:srgbClr val="A7C8E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9" name="bg object 139"/>
          <p:cNvSpPr/>
          <p:nvPr/>
        </p:nvSpPr>
        <p:spPr>
          <a:xfrm>
            <a:off x="6096616" y="6570039"/>
            <a:ext cx="343535" cy="40640"/>
          </a:xfrm>
          <a:custGeom>
            <a:avLst/>
            <a:gdLst/>
            <a:ahLst/>
            <a:cxnLst/>
            <a:rect l="l" t="t" r="r" b="b"/>
            <a:pathLst>
              <a:path w="343535" h="40640">
                <a:moveTo>
                  <a:pt x="340668" y="0"/>
                </a:moveTo>
                <a:lnTo>
                  <a:pt x="2674" y="0"/>
                </a:lnTo>
                <a:lnTo>
                  <a:pt x="0" y="2686"/>
                </a:lnTo>
                <a:lnTo>
                  <a:pt x="0" y="37706"/>
                </a:lnTo>
                <a:lnTo>
                  <a:pt x="2674" y="40392"/>
                </a:lnTo>
                <a:lnTo>
                  <a:pt x="340668" y="40392"/>
                </a:lnTo>
                <a:lnTo>
                  <a:pt x="343342" y="37706"/>
                </a:lnTo>
                <a:lnTo>
                  <a:pt x="343342" y="28452"/>
                </a:lnTo>
                <a:lnTo>
                  <a:pt x="11939" y="28452"/>
                </a:lnTo>
                <a:lnTo>
                  <a:pt x="11939" y="11939"/>
                </a:lnTo>
                <a:lnTo>
                  <a:pt x="343342" y="11939"/>
                </a:lnTo>
                <a:lnTo>
                  <a:pt x="343342" y="2686"/>
                </a:lnTo>
                <a:lnTo>
                  <a:pt x="340668" y="0"/>
                </a:lnTo>
                <a:close/>
              </a:path>
              <a:path w="343535" h="40640">
                <a:moveTo>
                  <a:pt x="343342" y="11939"/>
                </a:moveTo>
                <a:lnTo>
                  <a:pt x="331402" y="11939"/>
                </a:lnTo>
                <a:lnTo>
                  <a:pt x="331402" y="28452"/>
                </a:lnTo>
                <a:lnTo>
                  <a:pt x="343342" y="28452"/>
                </a:lnTo>
                <a:lnTo>
                  <a:pt x="343342" y="11939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0" name="bg object 140"/>
          <p:cNvSpPr/>
          <p:nvPr/>
        </p:nvSpPr>
        <p:spPr>
          <a:xfrm>
            <a:off x="3772948" y="6397006"/>
            <a:ext cx="276860" cy="276860"/>
          </a:xfrm>
          <a:custGeom>
            <a:avLst/>
            <a:gdLst/>
            <a:ahLst/>
            <a:cxnLst/>
            <a:rect l="l" t="t" r="r" b="b"/>
            <a:pathLst>
              <a:path w="276860" h="276859">
                <a:moveTo>
                  <a:pt x="135696" y="0"/>
                </a:moveTo>
                <a:lnTo>
                  <a:pt x="92145" y="7839"/>
                </a:lnTo>
                <a:lnTo>
                  <a:pt x="54565" y="28149"/>
                </a:lnTo>
                <a:lnTo>
                  <a:pt x="25191" y="58612"/>
                </a:lnTo>
                <a:lnTo>
                  <a:pt x="6258" y="96909"/>
                </a:lnTo>
                <a:lnTo>
                  <a:pt x="0" y="140723"/>
                </a:lnTo>
                <a:lnTo>
                  <a:pt x="7840" y="184286"/>
                </a:lnTo>
                <a:lnTo>
                  <a:pt x="28154" y="221874"/>
                </a:lnTo>
                <a:lnTo>
                  <a:pt x="58622" y="251250"/>
                </a:lnTo>
                <a:lnTo>
                  <a:pt x="96926" y="270177"/>
                </a:lnTo>
                <a:lnTo>
                  <a:pt x="140747" y="276419"/>
                </a:lnTo>
                <a:lnTo>
                  <a:pt x="184304" y="268589"/>
                </a:lnTo>
                <a:lnTo>
                  <a:pt x="221889" y="248281"/>
                </a:lnTo>
                <a:lnTo>
                  <a:pt x="251265" y="217816"/>
                </a:lnTo>
                <a:lnTo>
                  <a:pt x="270195" y="179518"/>
                </a:lnTo>
                <a:lnTo>
                  <a:pt x="276443" y="135708"/>
                </a:lnTo>
                <a:lnTo>
                  <a:pt x="268607" y="92140"/>
                </a:lnTo>
                <a:lnTo>
                  <a:pt x="248294" y="54551"/>
                </a:lnTo>
                <a:lnTo>
                  <a:pt x="217824" y="25175"/>
                </a:lnTo>
                <a:lnTo>
                  <a:pt x="179518" y="6247"/>
                </a:lnTo>
                <a:lnTo>
                  <a:pt x="135696" y="0"/>
                </a:lnTo>
                <a:close/>
              </a:path>
            </a:pathLst>
          </a:custGeom>
          <a:solidFill>
            <a:srgbClr val="6DB74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1" name="bg object 141"/>
          <p:cNvSpPr/>
          <p:nvPr/>
        </p:nvSpPr>
        <p:spPr>
          <a:xfrm>
            <a:off x="3746399" y="6359817"/>
            <a:ext cx="324485" cy="418465"/>
          </a:xfrm>
          <a:custGeom>
            <a:avLst/>
            <a:gdLst/>
            <a:ahLst/>
            <a:cxnLst/>
            <a:rect l="l" t="t" r="r" b="b"/>
            <a:pathLst>
              <a:path w="324485" h="418465">
                <a:moveTo>
                  <a:pt x="161653" y="0"/>
                </a:moveTo>
                <a:lnTo>
                  <a:pt x="118637" y="5909"/>
                </a:lnTo>
                <a:lnTo>
                  <a:pt x="79981" y="22371"/>
                </a:lnTo>
                <a:lnTo>
                  <a:pt x="47237" y="47825"/>
                </a:lnTo>
                <a:lnTo>
                  <a:pt x="21957" y="80709"/>
                </a:lnTo>
                <a:lnTo>
                  <a:pt x="5694" y="119462"/>
                </a:lnTo>
                <a:lnTo>
                  <a:pt x="0" y="162525"/>
                </a:lnTo>
                <a:lnTo>
                  <a:pt x="7910" y="211797"/>
                </a:lnTo>
                <a:lnTo>
                  <a:pt x="29702" y="255038"/>
                </a:lnTo>
                <a:lnTo>
                  <a:pt x="62901" y="289764"/>
                </a:lnTo>
                <a:lnTo>
                  <a:pt x="105027" y="313488"/>
                </a:lnTo>
                <a:lnTo>
                  <a:pt x="153606" y="323725"/>
                </a:lnTo>
                <a:lnTo>
                  <a:pt x="154024" y="417883"/>
                </a:lnTo>
                <a:lnTo>
                  <a:pt x="170154" y="417930"/>
                </a:lnTo>
                <a:lnTo>
                  <a:pt x="169725" y="323797"/>
                </a:lnTo>
                <a:lnTo>
                  <a:pt x="199557" y="319661"/>
                </a:lnTo>
                <a:lnTo>
                  <a:pt x="227781" y="310239"/>
                </a:lnTo>
                <a:lnTo>
                  <a:pt x="232377" y="307678"/>
                </a:lnTo>
                <a:lnTo>
                  <a:pt x="169772" y="307678"/>
                </a:lnTo>
                <a:lnTo>
                  <a:pt x="153642" y="307606"/>
                </a:lnTo>
                <a:lnTo>
                  <a:pt x="110121" y="298205"/>
                </a:lnTo>
                <a:lnTo>
                  <a:pt x="72400" y="276778"/>
                </a:lnTo>
                <a:lnTo>
                  <a:pt x="42688" y="245539"/>
                </a:lnTo>
                <a:lnTo>
                  <a:pt x="23195" y="206701"/>
                </a:lnTo>
                <a:lnTo>
                  <a:pt x="16130" y="162477"/>
                </a:lnTo>
                <a:lnTo>
                  <a:pt x="23462" y="116370"/>
                </a:lnTo>
                <a:lnTo>
                  <a:pt x="44102" y="76251"/>
                </a:lnTo>
                <a:lnTo>
                  <a:pt x="75633" y="44549"/>
                </a:lnTo>
                <a:lnTo>
                  <a:pt x="115639" y="23695"/>
                </a:lnTo>
                <a:lnTo>
                  <a:pt x="161701" y="16118"/>
                </a:lnTo>
                <a:lnTo>
                  <a:pt x="228433" y="16118"/>
                </a:lnTo>
                <a:lnTo>
                  <a:pt x="214915" y="8914"/>
                </a:lnTo>
                <a:lnTo>
                  <a:pt x="164674" y="11"/>
                </a:lnTo>
                <a:lnTo>
                  <a:pt x="161653" y="0"/>
                </a:lnTo>
                <a:close/>
              </a:path>
              <a:path w="324485" h="418465">
                <a:moveTo>
                  <a:pt x="228433" y="16118"/>
                </a:moveTo>
                <a:lnTo>
                  <a:pt x="161701" y="16118"/>
                </a:lnTo>
                <a:lnTo>
                  <a:pt x="164423" y="16130"/>
                </a:lnTo>
                <a:lnTo>
                  <a:pt x="209665" y="24151"/>
                </a:lnTo>
                <a:lnTo>
                  <a:pt x="249036" y="45130"/>
                </a:lnTo>
                <a:lnTo>
                  <a:pt x="280148" y="76653"/>
                </a:lnTo>
                <a:lnTo>
                  <a:pt x="300614" y="116306"/>
                </a:lnTo>
                <a:lnTo>
                  <a:pt x="308040" y="161629"/>
                </a:lnTo>
                <a:lnTo>
                  <a:pt x="305329" y="190385"/>
                </a:lnTo>
                <a:lnTo>
                  <a:pt x="283836" y="242678"/>
                </a:lnTo>
                <a:lnTo>
                  <a:pt x="244841" y="282338"/>
                </a:lnTo>
                <a:lnTo>
                  <a:pt x="196412" y="303858"/>
                </a:lnTo>
                <a:lnTo>
                  <a:pt x="169772" y="307678"/>
                </a:lnTo>
                <a:lnTo>
                  <a:pt x="232377" y="307678"/>
                </a:lnTo>
                <a:lnTo>
                  <a:pt x="277016" y="276371"/>
                </a:lnTo>
                <a:lnTo>
                  <a:pt x="312087" y="223720"/>
                </a:lnTo>
                <a:lnTo>
                  <a:pt x="324179" y="161629"/>
                </a:lnTo>
                <a:lnTo>
                  <a:pt x="315913" y="111256"/>
                </a:lnTo>
                <a:lnTo>
                  <a:pt x="293182" y="67222"/>
                </a:lnTo>
                <a:lnTo>
                  <a:pt x="258633" y="32213"/>
                </a:lnTo>
                <a:lnTo>
                  <a:pt x="228433" y="16118"/>
                </a:lnTo>
                <a:close/>
              </a:path>
              <a:path w="324485" h="418465">
                <a:moveTo>
                  <a:pt x="110348" y="230093"/>
                </a:moveTo>
                <a:lnTo>
                  <a:pt x="103733" y="244779"/>
                </a:lnTo>
                <a:lnTo>
                  <a:pt x="153725" y="267309"/>
                </a:lnTo>
                <a:lnTo>
                  <a:pt x="153642" y="307606"/>
                </a:lnTo>
                <a:lnTo>
                  <a:pt x="169773" y="307606"/>
                </a:lnTo>
                <a:lnTo>
                  <a:pt x="169856" y="267799"/>
                </a:lnTo>
                <a:lnTo>
                  <a:pt x="208637" y="250068"/>
                </a:lnTo>
                <a:lnTo>
                  <a:pt x="169880" y="250068"/>
                </a:lnTo>
                <a:lnTo>
                  <a:pt x="169881" y="249662"/>
                </a:lnTo>
                <a:lnTo>
                  <a:pt x="153773" y="249662"/>
                </a:lnTo>
                <a:lnTo>
                  <a:pt x="110348" y="230093"/>
                </a:lnTo>
                <a:close/>
              </a:path>
              <a:path w="324485" h="418465">
                <a:moveTo>
                  <a:pt x="214213" y="229818"/>
                </a:moveTo>
                <a:lnTo>
                  <a:pt x="169880" y="250068"/>
                </a:lnTo>
                <a:lnTo>
                  <a:pt x="208637" y="250068"/>
                </a:lnTo>
                <a:lnTo>
                  <a:pt x="220911" y="244456"/>
                </a:lnTo>
                <a:lnTo>
                  <a:pt x="214213" y="229818"/>
                </a:lnTo>
                <a:close/>
              </a:path>
              <a:path w="324485" h="418465">
                <a:moveTo>
                  <a:pt x="126741" y="179002"/>
                </a:moveTo>
                <a:lnTo>
                  <a:pt x="120115" y="193712"/>
                </a:lnTo>
                <a:lnTo>
                  <a:pt x="153857" y="208899"/>
                </a:lnTo>
                <a:lnTo>
                  <a:pt x="153773" y="249662"/>
                </a:lnTo>
                <a:lnTo>
                  <a:pt x="169881" y="249662"/>
                </a:lnTo>
                <a:lnTo>
                  <a:pt x="170010" y="191240"/>
                </a:lnTo>
                <a:lnTo>
                  <a:pt x="153892" y="191240"/>
                </a:lnTo>
                <a:lnTo>
                  <a:pt x="126741" y="179002"/>
                </a:lnTo>
                <a:close/>
              </a:path>
              <a:path w="324485" h="418465">
                <a:moveTo>
                  <a:pt x="153988" y="147719"/>
                </a:moveTo>
                <a:lnTo>
                  <a:pt x="153892" y="191240"/>
                </a:lnTo>
                <a:lnTo>
                  <a:pt x="170010" y="191240"/>
                </a:lnTo>
                <a:lnTo>
                  <a:pt x="170107" y="147755"/>
                </a:lnTo>
                <a:lnTo>
                  <a:pt x="153988" y="147719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2" name="bg object 142"/>
          <p:cNvSpPr/>
          <p:nvPr/>
        </p:nvSpPr>
        <p:spPr>
          <a:xfrm>
            <a:off x="5222338" y="6387656"/>
            <a:ext cx="276860" cy="276860"/>
          </a:xfrm>
          <a:custGeom>
            <a:avLst/>
            <a:gdLst/>
            <a:ahLst/>
            <a:cxnLst/>
            <a:rect l="l" t="t" r="r" b="b"/>
            <a:pathLst>
              <a:path w="276860" h="276859">
                <a:moveTo>
                  <a:pt x="135696" y="0"/>
                </a:moveTo>
                <a:lnTo>
                  <a:pt x="92145" y="7839"/>
                </a:lnTo>
                <a:lnTo>
                  <a:pt x="54565" y="28149"/>
                </a:lnTo>
                <a:lnTo>
                  <a:pt x="25191" y="58612"/>
                </a:lnTo>
                <a:lnTo>
                  <a:pt x="6258" y="96909"/>
                </a:lnTo>
                <a:lnTo>
                  <a:pt x="0" y="140723"/>
                </a:lnTo>
                <a:lnTo>
                  <a:pt x="7840" y="184286"/>
                </a:lnTo>
                <a:lnTo>
                  <a:pt x="28154" y="221874"/>
                </a:lnTo>
                <a:lnTo>
                  <a:pt x="58622" y="251250"/>
                </a:lnTo>
                <a:lnTo>
                  <a:pt x="96926" y="270177"/>
                </a:lnTo>
                <a:lnTo>
                  <a:pt x="140747" y="276419"/>
                </a:lnTo>
                <a:lnTo>
                  <a:pt x="184304" y="268589"/>
                </a:lnTo>
                <a:lnTo>
                  <a:pt x="221889" y="248281"/>
                </a:lnTo>
                <a:lnTo>
                  <a:pt x="251265" y="217816"/>
                </a:lnTo>
                <a:lnTo>
                  <a:pt x="270195" y="179518"/>
                </a:lnTo>
                <a:lnTo>
                  <a:pt x="276443" y="135708"/>
                </a:lnTo>
                <a:lnTo>
                  <a:pt x="268607" y="92140"/>
                </a:lnTo>
                <a:lnTo>
                  <a:pt x="248294" y="54551"/>
                </a:lnTo>
                <a:lnTo>
                  <a:pt x="217824" y="25175"/>
                </a:lnTo>
                <a:lnTo>
                  <a:pt x="179518" y="6247"/>
                </a:lnTo>
                <a:lnTo>
                  <a:pt x="135696" y="0"/>
                </a:lnTo>
                <a:close/>
              </a:path>
            </a:pathLst>
          </a:custGeom>
          <a:solidFill>
            <a:srgbClr val="6DB74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3" name="bg object 143"/>
          <p:cNvSpPr/>
          <p:nvPr/>
        </p:nvSpPr>
        <p:spPr>
          <a:xfrm>
            <a:off x="5195790" y="6350467"/>
            <a:ext cx="324485" cy="418465"/>
          </a:xfrm>
          <a:custGeom>
            <a:avLst/>
            <a:gdLst/>
            <a:ahLst/>
            <a:cxnLst/>
            <a:rect l="l" t="t" r="r" b="b"/>
            <a:pathLst>
              <a:path w="324485" h="418465">
                <a:moveTo>
                  <a:pt x="161653" y="0"/>
                </a:moveTo>
                <a:lnTo>
                  <a:pt x="118637" y="5909"/>
                </a:lnTo>
                <a:lnTo>
                  <a:pt x="79981" y="22371"/>
                </a:lnTo>
                <a:lnTo>
                  <a:pt x="47237" y="47825"/>
                </a:lnTo>
                <a:lnTo>
                  <a:pt x="21957" y="80709"/>
                </a:lnTo>
                <a:lnTo>
                  <a:pt x="5694" y="119462"/>
                </a:lnTo>
                <a:lnTo>
                  <a:pt x="0" y="162525"/>
                </a:lnTo>
                <a:lnTo>
                  <a:pt x="7910" y="211797"/>
                </a:lnTo>
                <a:lnTo>
                  <a:pt x="29702" y="255038"/>
                </a:lnTo>
                <a:lnTo>
                  <a:pt x="62901" y="289764"/>
                </a:lnTo>
                <a:lnTo>
                  <a:pt x="105027" y="313488"/>
                </a:lnTo>
                <a:lnTo>
                  <a:pt x="153606" y="323725"/>
                </a:lnTo>
                <a:lnTo>
                  <a:pt x="154024" y="417883"/>
                </a:lnTo>
                <a:lnTo>
                  <a:pt x="170154" y="417930"/>
                </a:lnTo>
                <a:lnTo>
                  <a:pt x="169725" y="323797"/>
                </a:lnTo>
                <a:lnTo>
                  <a:pt x="199557" y="319661"/>
                </a:lnTo>
                <a:lnTo>
                  <a:pt x="227781" y="310239"/>
                </a:lnTo>
                <a:lnTo>
                  <a:pt x="232377" y="307678"/>
                </a:lnTo>
                <a:lnTo>
                  <a:pt x="169772" y="307678"/>
                </a:lnTo>
                <a:lnTo>
                  <a:pt x="153642" y="307606"/>
                </a:lnTo>
                <a:lnTo>
                  <a:pt x="110116" y="298205"/>
                </a:lnTo>
                <a:lnTo>
                  <a:pt x="72395" y="276778"/>
                </a:lnTo>
                <a:lnTo>
                  <a:pt x="42685" y="245539"/>
                </a:lnTo>
                <a:lnTo>
                  <a:pt x="23194" y="206701"/>
                </a:lnTo>
                <a:lnTo>
                  <a:pt x="16130" y="162477"/>
                </a:lnTo>
                <a:lnTo>
                  <a:pt x="23462" y="116370"/>
                </a:lnTo>
                <a:lnTo>
                  <a:pt x="44102" y="76251"/>
                </a:lnTo>
                <a:lnTo>
                  <a:pt x="75633" y="44549"/>
                </a:lnTo>
                <a:lnTo>
                  <a:pt x="115639" y="23695"/>
                </a:lnTo>
                <a:lnTo>
                  <a:pt x="161701" y="16118"/>
                </a:lnTo>
                <a:lnTo>
                  <a:pt x="228433" y="16118"/>
                </a:lnTo>
                <a:lnTo>
                  <a:pt x="214915" y="8914"/>
                </a:lnTo>
                <a:lnTo>
                  <a:pt x="164674" y="11"/>
                </a:lnTo>
                <a:lnTo>
                  <a:pt x="161653" y="0"/>
                </a:lnTo>
                <a:close/>
              </a:path>
              <a:path w="324485" h="418465">
                <a:moveTo>
                  <a:pt x="228433" y="16118"/>
                </a:moveTo>
                <a:lnTo>
                  <a:pt x="161701" y="16118"/>
                </a:lnTo>
                <a:lnTo>
                  <a:pt x="164423" y="16130"/>
                </a:lnTo>
                <a:lnTo>
                  <a:pt x="209665" y="24151"/>
                </a:lnTo>
                <a:lnTo>
                  <a:pt x="249036" y="45130"/>
                </a:lnTo>
                <a:lnTo>
                  <a:pt x="280148" y="76653"/>
                </a:lnTo>
                <a:lnTo>
                  <a:pt x="300614" y="116306"/>
                </a:lnTo>
                <a:lnTo>
                  <a:pt x="308040" y="161629"/>
                </a:lnTo>
                <a:lnTo>
                  <a:pt x="305329" y="190385"/>
                </a:lnTo>
                <a:lnTo>
                  <a:pt x="283836" y="242678"/>
                </a:lnTo>
                <a:lnTo>
                  <a:pt x="244839" y="282338"/>
                </a:lnTo>
                <a:lnTo>
                  <a:pt x="196406" y="303858"/>
                </a:lnTo>
                <a:lnTo>
                  <a:pt x="169772" y="307678"/>
                </a:lnTo>
                <a:lnTo>
                  <a:pt x="232377" y="307678"/>
                </a:lnTo>
                <a:lnTo>
                  <a:pt x="277016" y="276371"/>
                </a:lnTo>
                <a:lnTo>
                  <a:pt x="312087" y="223720"/>
                </a:lnTo>
                <a:lnTo>
                  <a:pt x="324179" y="161629"/>
                </a:lnTo>
                <a:lnTo>
                  <a:pt x="315913" y="111256"/>
                </a:lnTo>
                <a:lnTo>
                  <a:pt x="293182" y="67222"/>
                </a:lnTo>
                <a:lnTo>
                  <a:pt x="258633" y="32213"/>
                </a:lnTo>
                <a:lnTo>
                  <a:pt x="228433" y="16118"/>
                </a:lnTo>
                <a:close/>
              </a:path>
              <a:path w="324485" h="418465">
                <a:moveTo>
                  <a:pt x="110348" y="230093"/>
                </a:moveTo>
                <a:lnTo>
                  <a:pt x="103733" y="244779"/>
                </a:lnTo>
                <a:lnTo>
                  <a:pt x="153725" y="267309"/>
                </a:lnTo>
                <a:lnTo>
                  <a:pt x="153642" y="307606"/>
                </a:lnTo>
                <a:lnTo>
                  <a:pt x="169773" y="307606"/>
                </a:lnTo>
                <a:lnTo>
                  <a:pt x="169856" y="267799"/>
                </a:lnTo>
                <a:lnTo>
                  <a:pt x="208637" y="250068"/>
                </a:lnTo>
                <a:lnTo>
                  <a:pt x="169880" y="250068"/>
                </a:lnTo>
                <a:lnTo>
                  <a:pt x="169881" y="249662"/>
                </a:lnTo>
                <a:lnTo>
                  <a:pt x="153773" y="249662"/>
                </a:lnTo>
                <a:lnTo>
                  <a:pt x="110348" y="230093"/>
                </a:lnTo>
                <a:close/>
              </a:path>
              <a:path w="324485" h="418465">
                <a:moveTo>
                  <a:pt x="214213" y="229818"/>
                </a:moveTo>
                <a:lnTo>
                  <a:pt x="169880" y="250068"/>
                </a:lnTo>
                <a:lnTo>
                  <a:pt x="208637" y="250068"/>
                </a:lnTo>
                <a:lnTo>
                  <a:pt x="220911" y="244456"/>
                </a:lnTo>
                <a:lnTo>
                  <a:pt x="214213" y="229818"/>
                </a:lnTo>
                <a:close/>
              </a:path>
              <a:path w="324485" h="418465">
                <a:moveTo>
                  <a:pt x="126741" y="179002"/>
                </a:moveTo>
                <a:lnTo>
                  <a:pt x="120115" y="193712"/>
                </a:lnTo>
                <a:lnTo>
                  <a:pt x="153857" y="208899"/>
                </a:lnTo>
                <a:lnTo>
                  <a:pt x="153773" y="249662"/>
                </a:lnTo>
                <a:lnTo>
                  <a:pt x="169881" y="249662"/>
                </a:lnTo>
                <a:lnTo>
                  <a:pt x="170010" y="191240"/>
                </a:lnTo>
                <a:lnTo>
                  <a:pt x="153892" y="191240"/>
                </a:lnTo>
                <a:lnTo>
                  <a:pt x="126741" y="179002"/>
                </a:lnTo>
                <a:close/>
              </a:path>
              <a:path w="324485" h="418465">
                <a:moveTo>
                  <a:pt x="153988" y="147719"/>
                </a:moveTo>
                <a:lnTo>
                  <a:pt x="153892" y="191240"/>
                </a:lnTo>
                <a:lnTo>
                  <a:pt x="170010" y="191240"/>
                </a:lnTo>
                <a:lnTo>
                  <a:pt x="170107" y="147755"/>
                </a:lnTo>
                <a:lnTo>
                  <a:pt x="153988" y="147719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44" name="bg object 144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2278342" y="6316553"/>
            <a:ext cx="73339" cy="138212"/>
          </a:xfrm>
          <a:prstGeom prst="rect">
            <a:avLst/>
          </a:prstGeom>
        </p:spPr>
      </p:pic>
      <p:pic>
        <p:nvPicPr>
          <p:cNvPr id="145" name="bg object 145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2278342" y="6477420"/>
            <a:ext cx="69107" cy="69095"/>
          </a:xfrm>
          <a:prstGeom prst="rect">
            <a:avLst/>
          </a:prstGeom>
        </p:spPr>
      </p:pic>
      <p:sp>
        <p:nvSpPr>
          <p:cNvPr id="146" name="bg object 146"/>
          <p:cNvSpPr/>
          <p:nvPr/>
        </p:nvSpPr>
        <p:spPr>
          <a:xfrm>
            <a:off x="2250706" y="6286775"/>
            <a:ext cx="133350" cy="498475"/>
          </a:xfrm>
          <a:custGeom>
            <a:avLst/>
            <a:gdLst/>
            <a:ahLst/>
            <a:cxnLst/>
            <a:rect l="l" t="t" r="r" b="b"/>
            <a:pathLst>
              <a:path w="133350" h="498475">
                <a:moveTo>
                  <a:pt x="132829" y="2667"/>
                </a:moveTo>
                <a:lnTo>
                  <a:pt x="130149" y="0"/>
                </a:lnTo>
                <a:lnTo>
                  <a:pt x="120891" y="0"/>
                </a:lnTo>
                <a:lnTo>
                  <a:pt x="120891" y="11938"/>
                </a:lnTo>
                <a:lnTo>
                  <a:pt x="120891" y="281927"/>
                </a:lnTo>
                <a:lnTo>
                  <a:pt x="69710" y="281927"/>
                </a:lnTo>
                <a:lnTo>
                  <a:pt x="63119" y="281927"/>
                </a:lnTo>
                <a:lnTo>
                  <a:pt x="11938" y="281927"/>
                </a:lnTo>
                <a:lnTo>
                  <a:pt x="11938" y="11938"/>
                </a:lnTo>
                <a:lnTo>
                  <a:pt x="120891" y="11938"/>
                </a:lnTo>
                <a:lnTo>
                  <a:pt x="120891" y="0"/>
                </a:lnTo>
                <a:lnTo>
                  <a:pt x="2667" y="0"/>
                </a:lnTo>
                <a:lnTo>
                  <a:pt x="0" y="2667"/>
                </a:lnTo>
                <a:lnTo>
                  <a:pt x="0" y="291185"/>
                </a:lnTo>
                <a:lnTo>
                  <a:pt x="2667" y="293865"/>
                </a:lnTo>
                <a:lnTo>
                  <a:pt x="60439" y="293865"/>
                </a:lnTo>
                <a:lnTo>
                  <a:pt x="60439" y="495592"/>
                </a:lnTo>
                <a:lnTo>
                  <a:pt x="63119" y="498259"/>
                </a:lnTo>
                <a:lnTo>
                  <a:pt x="66408" y="498259"/>
                </a:lnTo>
                <a:lnTo>
                  <a:pt x="69710" y="498259"/>
                </a:lnTo>
                <a:lnTo>
                  <a:pt x="72377" y="495592"/>
                </a:lnTo>
                <a:lnTo>
                  <a:pt x="72377" y="293865"/>
                </a:lnTo>
                <a:lnTo>
                  <a:pt x="130149" y="293865"/>
                </a:lnTo>
                <a:lnTo>
                  <a:pt x="132829" y="291185"/>
                </a:lnTo>
                <a:lnTo>
                  <a:pt x="132829" y="281927"/>
                </a:lnTo>
                <a:lnTo>
                  <a:pt x="132829" y="11938"/>
                </a:lnTo>
                <a:lnTo>
                  <a:pt x="132829" y="2667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47" name="bg object 147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2277712" y="6312085"/>
            <a:ext cx="78838" cy="240994"/>
          </a:xfrm>
          <a:prstGeom prst="rect">
            <a:avLst/>
          </a:prstGeom>
        </p:spPr>
      </p:pic>
      <p:sp>
        <p:nvSpPr>
          <p:cNvPr id="148" name="bg object 148"/>
          <p:cNvSpPr/>
          <p:nvPr/>
        </p:nvSpPr>
        <p:spPr>
          <a:xfrm>
            <a:off x="338452" y="6778015"/>
            <a:ext cx="9375140" cy="0"/>
          </a:xfrm>
          <a:custGeom>
            <a:avLst/>
            <a:gdLst/>
            <a:ahLst/>
            <a:cxnLst/>
            <a:rect l="l" t="t" r="r" b="b"/>
            <a:pathLst>
              <a:path w="9375140">
                <a:moveTo>
                  <a:pt x="0" y="0"/>
                </a:moveTo>
                <a:lnTo>
                  <a:pt x="9375143" y="0"/>
                </a:lnTo>
              </a:path>
            </a:pathLst>
          </a:custGeom>
          <a:ln w="1790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9" name="bg object 149"/>
          <p:cNvSpPr/>
          <p:nvPr/>
        </p:nvSpPr>
        <p:spPr>
          <a:xfrm>
            <a:off x="1771167" y="5550924"/>
            <a:ext cx="753745" cy="351155"/>
          </a:xfrm>
          <a:custGeom>
            <a:avLst/>
            <a:gdLst/>
            <a:ahLst/>
            <a:cxnLst/>
            <a:rect l="l" t="t" r="r" b="b"/>
            <a:pathLst>
              <a:path w="753744" h="351154">
                <a:moveTo>
                  <a:pt x="274167" y="119926"/>
                </a:moveTo>
                <a:lnTo>
                  <a:pt x="269036" y="94513"/>
                </a:lnTo>
                <a:lnTo>
                  <a:pt x="255041" y="73761"/>
                </a:lnTo>
                <a:lnTo>
                  <a:pt x="234302" y="59778"/>
                </a:lnTo>
                <a:lnTo>
                  <a:pt x="208889" y="54648"/>
                </a:lnTo>
                <a:lnTo>
                  <a:pt x="202323" y="54648"/>
                </a:lnTo>
                <a:lnTo>
                  <a:pt x="195973" y="55626"/>
                </a:lnTo>
                <a:lnTo>
                  <a:pt x="189992" y="57442"/>
                </a:lnTo>
                <a:lnTo>
                  <a:pt x="183197" y="34836"/>
                </a:lnTo>
                <a:lnTo>
                  <a:pt x="169151" y="16611"/>
                </a:lnTo>
                <a:lnTo>
                  <a:pt x="149517" y="4432"/>
                </a:lnTo>
                <a:lnTo>
                  <a:pt x="125996" y="0"/>
                </a:lnTo>
                <a:lnTo>
                  <a:pt x="103098" y="4191"/>
                </a:lnTo>
                <a:lnTo>
                  <a:pt x="83820" y="15748"/>
                </a:lnTo>
                <a:lnTo>
                  <a:pt x="69735" y="33096"/>
                </a:lnTo>
                <a:lnTo>
                  <a:pt x="62357" y="54711"/>
                </a:lnTo>
                <a:lnTo>
                  <a:pt x="37985" y="60617"/>
                </a:lnTo>
                <a:lnTo>
                  <a:pt x="18173" y="74739"/>
                </a:lnTo>
                <a:lnTo>
                  <a:pt x="4864" y="95148"/>
                </a:lnTo>
                <a:lnTo>
                  <a:pt x="0" y="119926"/>
                </a:lnTo>
                <a:lnTo>
                  <a:pt x="5130" y="145326"/>
                </a:lnTo>
                <a:lnTo>
                  <a:pt x="19126" y="166077"/>
                </a:lnTo>
                <a:lnTo>
                  <a:pt x="39878" y="180060"/>
                </a:lnTo>
                <a:lnTo>
                  <a:pt x="65290" y="185191"/>
                </a:lnTo>
                <a:lnTo>
                  <a:pt x="208889" y="185191"/>
                </a:lnTo>
                <a:lnTo>
                  <a:pt x="234302" y="180060"/>
                </a:lnTo>
                <a:lnTo>
                  <a:pt x="255041" y="166077"/>
                </a:lnTo>
                <a:lnTo>
                  <a:pt x="269036" y="145326"/>
                </a:lnTo>
                <a:lnTo>
                  <a:pt x="274167" y="119926"/>
                </a:lnTo>
                <a:close/>
              </a:path>
              <a:path w="753744" h="351154">
                <a:moveTo>
                  <a:pt x="753249" y="285356"/>
                </a:moveTo>
                <a:lnTo>
                  <a:pt x="748385" y="260591"/>
                </a:lnTo>
                <a:lnTo>
                  <a:pt x="735076" y="240182"/>
                </a:lnTo>
                <a:lnTo>
                  <a:pt x="715276" y="226060"/>
                </a:lnTo>
                <a:lnTo>
                  <a:pt x="690892" y="220154"/>
                </a:lnTo>
                <a:lnTo>
                  <a:pt x="683526" y="198539"/>
                </a:lnTo>
                <a:lnTo>
                  <a:pt x="669429" y="181178"/>
                </a:lnTo>
                <a:lnTo>
                  <a:pt x="650163" y="169633"/>
                </a:lnTo>
                <a:lnTo>
                  <a:pt x="627253" y="165442"/>
                </a:lnTo>
                <a:lnTo>
                  <a:pt x="603732" y="169875"/>
                </a:lnTo>
                <a:lnTo>
                  <a:pt x="584098" y="182041"/>
                </a:lnTo>
                <a:lnTo>
                  <a:pt x="570052" y="200279"/>
                </a:lnTo>
                <a:lnTo>
                  <a:pt x="563270" y="222885"/>
                </a:lnTo>
                <a:lnTo>
                  <a:pt x="557288" y="221068"/>
                </a:lnTo>
                <a:lnTo>
                  <a:pt x="550938" y="220091"/>
                </a:lnTo>
                <a:lnTo>
                  <a:pt x="544372" y="220091"/>
                </a:lnTo>
                <a:lnTo>
                  <a:pt x="518960" y="225221"/>
                </a:lnTo>
                <a:lnTo>
                  <a:pt x="498208" y="239204"/>
                </a:lnTo>
                <a:lnTo>
                  <a:pt x="484212" y="259956"/>
                </a:lnTo>
                <a:lnTo>
                  <a:pt x="479082" y="285356"/>
                </a:lnTo>
                <a:lnTo>
                  <a:pt x="484212" y="310769"/>
                </a:lnTo>
                <a:lnTo>
                  <a:pt x="498208" y="331520"/>
                </a:lnTo>
                <a:lnTo>
                  <a:pt x="518960" y="345503"/>
                </a:lnTo>
                <a:lnTo>
                  <a:pt x="544372" y="350634"/>
                </a:lnTo>
                <a:lnTo>
                  <a:pt x="687971" y="350634"/>
                </a:lnTo>
                <a:lnTo>
                  <a:pt x="713384" y="345503"/>
                </a:lnTo>
                <a:lnTo>
                  <a:pt x="734123" y="331520"/>
                </a:lnTo>
                <a:lnTo>
                  <a:pt x="748118" y="310769"/>
                </a:lnTo>
                <a:lnTo>
                  <a:pt x="753249" y="285356"/>
                </a:lnTo>
                <a:close/>
              </a:path>
            </a:pathLst>
          </a:custGeom>
          <a:solidFill>
            <a:srgbClr val="AFDE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0" name="bg object 150"/>
          <p:cNvSpPr/>
          <p:nvPr/>
        </p:nvSpPr>
        <p:spPr>
          <a:xfrm>
            <a:off x="1740077" y="5534287"/>
            <a:ext cx="3296920" cy="1252855"/>
          </a:xfrm>
          <a:custGeom>
            <a:avLst/>
            <a:gdLst/>
            <a:ahLst/>
            <a:cxnLst/>
            <a:rect l="l" t="t" r="r" b="b"/>
            <a:pathLst>
              <a:path w="3296920" h="1252854">
                <a:moveTo>
                  <a:pt x="287997" y="126834"/>
                </a:moveTo>
                <a:lnTo>
                  <a:pt x="282321" y="98755"/>
                </a:lnTo>
                <a:lnTo>
                  <a:pt x="274167" y="86690"/>
                </a:lnTo>
                <a:lnTo>
                  <a:pt x="274167" y="126834"/>
                </a:lnTo>
                <a:lnTo>
                  <a:pt x="269570" y="149529"/>
                </a:lnTo>
                <a:lnTo>
                  <a:pt x="257048" y="168084"/>
                </a:lnTo>
                <a:lnTo>
                  <a:pt x="238493" y="180606"/>
                </a:lnTo>
                <a:lnTo>
                  <a:pt x="215798" y="185191"/>
                </a:lnTo>
                <a:lnTo>
                  <a:pt x="72186" y="185191"/>
                </a:lnTo>
                <a:lnTo>
                  <a:pt x="49504" y="180606"/>
                </a:lnTo>
                <a:lnTo>
                  <a:pt x="30949" y="168084"/>
                </a:lnTo>
                <a:lnTo>
                  <a:pt x="18427" y="149529"/>
                </a:lnTo>
                <a:lnTo>
                  <a:pt x="13843" y="126834"/>
                </a:lnTo>
                <a:lnTo>
                  <a:pt x="18148" y="104711"/>
                </a:lnTo>
                <a:lnTo>
                  <a:pt x="29984" y="86461"/>
                </a:lnTo>
                <a:lnTo>
                  <a:pt x="47675" y="73837"/>
                </a:lnTo>
                <a:lnTo>
                  <a:pt x="69570" y="68541"/>
                </a:lnTo>
                <a:lnTo>
                  <a:pt x="75272" y="68287"/>
                </a:lnTo>
                <a:lnTo>
                  <a:pt x="76123" y="62661"/>
                </a:lnTo>
                <a:lnTo>
                  <a:pt x="82791" y="43281"/>
                </a:lnTo>
                <a:lnTo>
                  <a:pt x="95504" y="27813"/>
                </a:lnTo>
                <a:lnTo>
                  <a:pt x="112737" y="17551"/>
                </a:lnTo>
                <a:lnTo>
                  <a:pt x="132918" y="13830"/>
                </a:lnTo>
                <a:lnTo>
                  <a:pt x="153809" y="17729"/>
                </a:lnTo>
                <a:lnTo>
                  <a:pt x="171323" y="28498"/>
                </a:lnTo>
                <a:lnTo>
                  <a:pt x="183908" y="44754"/>
                </a:lnTo>
                <a:lnTo>
                  <a:pt x="190017" y="65087"/>
                </a:lnTo>
                <a:lnTo>
                  <a:pt x="190906" y="73393"/>
                </a:lnTo>
                <a:lnTo>
                  <a:pt x="204381" y="69316"/>
                </a:lnTo>
                <a:lnTo>
                  <a:pt x="210058" y="68478"/>
                </a:lnTo>
                <a:lnTo>
                  <a:pt x="215798" y="68478"/>
                </a:lnTo>
                <a:lnTo>
                  <a:pt x="238493" y="73075"/>
                </a:lnTo>
                <a:lnTo>
                  <a:pt x="257048" y="85585"/>
                </a:lnTo>
                <a:lnTo>
                  <a:pt x="269570" y="104140"/>
                </a:lnTo>
                <a:lnTo>
                  <a:pt x="274167" y="126834"/>
                </a:lnTo>
                <a:lnTo>
                  <a:pt x="274167" y="86690"/>
                </a:lnTo>
                <a:lnTo>
                  <a:pt x="266827" y="75806"/>
                </a:lnTo>
                <a:lnTo>
                  <a:pt x="255968" y="68478"/>
                </a:lnTo>
                <a:lnTo>
                  <a:pt x="243878" y="60325"/>
                </a:lnTo>
                <a:lnTo>
                  <a:pt x="221881" y="55880"/>
                </a:lnTo>
                <a:lnTo>
                  <a:pt x="215798" y="54648"/>
                </a:lnTo>
                <a:lnTo>
                  <a:pt x="211340" y="54648"/>
                </a:lnTo>
                <a:lnTo>
                  <a:pt x="206895" y="55067"/>
                </a:lnTo>
                <a:lnTo>
                  <a:pt x="202526" y="55880"/>
                </a:lnTo>
                <a:lnTo>
                  <a:pt x="193421" y="33489"/>
                </a:lnTo>
                <a:lnTo>
                  <a:pt x="177761" y="15798"/>
                </a:lnTo>
                <a:lnTo>
                  <a:pt x="174269" y="13830"/>
                </a:lnTo>
                <a:lnTo>
                  <a:pt x="157086" y="4178"/>
                </a:lnTo>
                <a:lnTo>
                  <a:pt x="132918" y="0"/>
                </a:lnTo>
                <a:lnTo>
                  <a:pt x="109131" y="4140"/>
                </a:lnTo>
                <a:lnTo>
                  <a:pt x="88531" y="15659"/>
                </a:lnTo>
                <a:lnTo>
                  <a:pt x="72771" y="33134"/>
                </a:lnTo>
                <a:lnTo>
                  <a:pt x="63461" y="55168"/>
                </a:lnTo>
                <a:lnTo>
                  <a:pt x="38354" y="63004"/>
                </a:lnTo>
                <a:lnTo>
                  <a:pt x="18237" y="78790"/>
                </a:lnTo>
                <a:lnTo>
                  <a:pt x="4851" y="100685"/>
                </a:lnTo>
                <a:lnTo>
                  <a:pt x="0" y="126834"/>
                </a:lnTo>
                <a:lnTo>
                  <a:pt x="5689" y="154914"/>
                </a:lnTo>
                <a:lnTo>
                  <a:pt x="21170" y="177863"/>
                </a:lnTo>
                <a:lnTo>
                  <a:pt x="44119" y="193344"/>
                </a:lnTo>
                <a:lnTo>
                  <a:pt x="72186" y="199034"/>
                </a:lnTo>
                <a:lnTo>
                  <a:pt x="215798" y="199034"/>
                </a:lnTo>
                <a:lnTo>
                  <a:pt x="243878" y="193344"/>
                </a:lnTo>
                <a:lnTo>
                  <a:pt x="255968" y="185191"/>
                </a:lnTo>
                <a:lnTo>
                  <a:pt x="266827" y="177863"/>
                </a:lnTo>
                <a:lnTo>
                  <a:pt x="282321" y="154914"/>
                </a:lnTo>
                <a:lnTo>
                  <a:pt x="287997" y="126834"/>
                </a:lnTo>
                <a:close/>
              </a:path>
              <a:path w="3296920" h="1252854">
                <a:moveTo>
                  <a:pt x="766254" y="282562"/>
                </a:moveTo>
                <a:lnTo>
                  <a:pt x="761390" y="256413"/>
                </a:lnTo>
                <a:lnTo>
                  <a:pt x="752411" y="241719"/>
                </a:lnTo>
                <a:lnTo>
                  <a:pt x="752411" y="282562"/>
                </a:lnTo>
                <a:lnTo>
                  <a:pt x="747814" y="305244"/>
                </a:lnTo>
                <a:lnTo>
                  <a:pt x="735291" y="323799"/>
                </a:lnTo>
                <a:lnTo>
                  <a:pt x="716737" y="336321"/>
                </a:lnTo>
                <a:lnTo>
                  <a:pt x="694055" y="340918"/>
                </a:lnTo>
                <a:lnTo>
                  <a:pt x="550430" y="340918"/>
                </a:lnTo>
                <a:lnTo>
                  <a:pt x="527748" y="336321"/>
                </a:lnTo>
                <a:lnTo>
                  <a:pt x="509193" y="323799"/>
                </a:lnTo>
                <a:lnTo>
                  <a:pt x="496684" y="305244"/>
                </a:lnTo>
                <a:lnTo>
                  <a:pt x="492086" y="282562"/>
                </a:lnTo>
                <a:lnTo>
                  <a:pt x="496684" y="259867"/>
                </a:lnTo>
                <a:lnTo>
                  <a:pt x="509193" y="241312"/>
                </a:lnTo>
                <a:lnTo>
                  <a:pt x="527748" y="228803"/>
                </a:lnTo>
                <a:lnTo>
                  <a:pt x="550430" y="224205"/>
                </a:lnTo>
                <a:lnTo>
                  <a:pt x="556183" y="224205"/>
                </a:lnTo>
                <a:lnTo>
                  <a:pt x="561860" y="225044"/>
                </a:lnTo>
                <a:lnTo>
                  <a:pt x="575335" y="229108"/>
                </a:lnTo>
                <a:lnTo>
                  <a:pt x="575856" y="224205"/>
                </a:lnTo>
                <a:lnTo>
                  <a:pt x="576224" y="220814"/>
                </a:lnTo>
                <a:lnTo>
                  <a:pt x="578993" y="211594"/>
                </a:lnTo>
                <a:lnTo>
                  <a:pt x="582333" y="200469"/>
                </a:lnTo>
                <a:lnTo>
                  <a:pt x="594918" y="184226"/>
                </a:lnTo>
                <a:lnTo>
                  <a:pt x="612432" y="173456"/>
                </a:lnTo>
                <a:lnTo>
                  <a:pt x="633336" y="169557"/>
                </a:lnTo>
                <a:lnTo>
                  <a:pt x="653516" y="173266"/>
                </a:lnTo>
                <a:lnTo>
                  <a:pt x="670737" y="183527"/>
                </a:lnTo>
                <a:lnTo>
                  <a:pt x="683450" y="199009"/>
                </a:lnTo>
                <a:lnTo>
                  <a:pt x="690130" y="218389"/>
                </a:lnTo>
                <a:lnTo>
                  <a:pt x="690968" y="224015"/>
                </a:lnTo>
                <a:lnTo>
                  <a:pt x="696658" y="224269"/>
                </a:lnTo>
                <a:lnTo>
                  <a:pt x="718566" y="229552"/>
                </a:lnTo>
                <a:lnTo>
                  <a:pt x="736257" y="242189"/>
                </a:lnTo>
                <a:lnTo>
                  <a:pt x="748093" y="260438"/>
                </a:lnTo>
                <a:lnTo>
                  <a:pt x="752411" y="282562"/>
                </a:lnTo>
                <a:lnTo>
                  <a:pt x="752411" y="241719"/>
                </a:lnTo>
                <a:lnTo>
                  <a:pt x="748017" y="234518"/>
                </a:lnTo>
                <a:lnTo>
                  <a:pt x="727887" y="218719"/>
                </a:lnTo>
                <a:lnTo>
                  <a:pt x="702779" y="210896"/>
                </a:lnTo>
                <a:lnTo>
                  <a:pt x="693470" y="188849"/>
                </a:lnTo>
                <a:lnTo>
                  <a:pt x="677710" y="171373"/>
                </a:lnTo>
                <a:lnTo>
                  <a:pt x="674446" y="169557"/>
                </a:lnTo>
                <a:lnTo>
                  <a:pt x="657123" y="159867"/>
                </a:lnTo>
                <a:lnTo>
                  <a:pt x="609155" y="159905"/>
                </a:lnTo>
                <a:lnTo>
                  <a:pt x="572820" y="189217"/>
                </a:lnTo>
                <a:lnTo>
                  <a:pt x="563727" y="211594"/>
                </a:lnTo>
                <a:lnTo>
                  <a:pt x="559358" y="210769"/>
                </a:lnTo>
                <a:lnTo>
                  <a:pt x="554901" y="210362"/>
                </a:lnTo>
                <a:lnTo>
                  <a:pt x="550430" y="210362"/>
                </a:lnTo>
                <a:lnTo>
                  <a:pt x="522363" y="216052"/>
                </a:lnTo>
                <a:lnTo>
                  <a:pt x="499414" y="231533"/>
                </a:lnTo>
                <a:lnTo>
                  <a:pt x="483933" y="254482"/>
                </a:lnTo>
                <a:lnTo>
                  <a:pt x="478243" y="282562"/>
                </a:lnTo>
                <a:lnTo>
                  <a:pt x="483933" y="310629"/>
                </a:lnTo>
                <a:lnTo>
                  <a:pt x="499414" y="333578"/>
                </a:lnTo>
                <a:lnTo>
                  <a:pt x="522363" y="349072"/>
                </a:lnTo>
                <a:lnTo>
                  <a:pt x="550430" y="354761"/>
                </a:lnTo>
                <a:lnTo>
                  <a:pt x="694055" y="354761"/>
                </a:lnTo>
                <a:lnTo>
                  <a:pt x="722122" y="349072"/>
                </a:lnTo>
                <a:lnTo>
                  <a:pt x="734212" y="340918"/>
                </a:lnTo>
                <a:lnTo>
                  <a:pt x="745070" y="333578"/>
                </a:lnTo>
                <a:lnTo>
                  <a:pt x="760564" y="310629"/>
                </a:lnTo>
                <a:lnTo>
                  <a:pt x="766254" y="282562"/>
                </a:lnTo>
                <a:close/>
              </a:path>
              <a:path w="3296920" h="1252854">
                <a:moveTo>
                  <a:pt x="3296412" y="1039482"/>
                </a:moveTo>
                <a:lnTo>
                  <a:pt x="3292919" y="1035989"/>
                </a:lnTo>
                <a:lnTo>
                  <a:pt x="3280791" y="1035989"/>
                </a:lnTo>
                <a:lnTo>
                  <a:pt x="3280791" y="1051610"/>
                </a:lnTo>
                <a:lnTo>
                  <a:pt x="3280791" y="1236726"/>
                </a:lnTo>
                <a:lnTo>
                  <a:pt x="3265805" y="1236726"/>
                </a:lnTo>
                <a:lnTo>
                  <a:pt x="3265805" y="1092873"/>
                </a:lnTo>
                <a:lnTo>
                  <a:pt x="3265805" y="1080744"/>
                </a:lnTo>
                <a:lnTo>
                  <a:pt x="3262299" y="1077252"/>
                </a:lnTo>
                <a:lnTo>
                  <a:pt x="3250171" y="1077252"/>
                </a:lnTo>
                <a:lnTo>
                  <a:pt x="3250171" y="1092873"/>
                </a:lnTo>
                <a:lnTo>
                  <a:pt x="3250171" y="1236726"/>
                </a:lnTo>
                <a:lnTo>
                  <a:pt x="3091142" y="1236726"/>
                </a:lnTo>
                <a:lnTo>
                  <a:pt x="3091142" y="1092873"/>
                </a:lnTo>
                <a:lnTo>
                  <a:pt x="3250171" y="1092873"/>
                </a:lnTo>
                <a:lnTo>
                  <a:pt x="3250171" y="1077252"/>
                </a:lnTo>
                <a:lnTo>
                  <a:pt x="3079013" y="1077252"/>
                </a:lnTo>
                <a:lnTo>
                  <a:pt x="3075508" y="1080744"/>
                </a:lnTo>
                <a:lnTo>
                  <a:pt x="3075508" y="1236726"/>
                </a:lnTo>
                <a:lnTo>
                  <a:pt x="3060522" y="1236726"/>
                </a:lnTo>
                <a:lnTo>
                  <a:pt x="3060522" y="1051610"/>
                </a:lnTo>
                <a:lnTo>
                  <a:pt x="3235515" y="1051610"/>
                </a:lnTo>
                <a:lnTo>
                  <a:pt x="3244151" y="1051610"/>
                </a:lnTo>
                <a:lnTo>
                  <a:pt x="3280791" y="1051610"/>
                </a:lnTo>
                <a:lnTo>
                  <a:pt x="3280791" y="1035989"/>
                </a:lnTo>
                <a:lnTo>
                  <a:pt x="3247644" y="1035989"/>
                </a:lnTo>
                <a:lnTo>
                  <a:pt x="3247644" y="838746"/>
                </a:lnTo>
                <a:lnTo>
                  <a:pt x="3244151" y="835253"/>
                </a:lnTo>
                <a:lnTo>
                  <a:pt x="3232023" y="835253"/>
                </a:lnTo>
                <a:lnTo>
                  <a:pt x="3232023" y="850874"/>
                </a:lnTo>
                <a:lnTo>
                  <a:pt x="3232023" y="1035989"/>
                </a:lnTo>
                <a:lnTo>
                  <a:pt x="3048381" y="1035989"/>
                </a:lnTo>
                <a:lnTo>
                  <a:pt x="3044888" y="1039482"/>
                </a:lnTo>
                <a:lnTo>
                  <a:pt x="3044888" y="1236726"/>
                </a:lnTo>
                <a:lnTo>
                  <a:pt x="3012313" y="1236726"/>
                </a:lnTo>
                <a:lnTo>
                  <a:pt x="3012313" y="1082675"/>
                </a:lnTo>
                <a:lnTo>
                  <a:pt x="3012313" y="1070533"/>
                </a:lnTo>
                <a:lnTo>
                  <a:pt x="3008820" y="1067041"/>
                </a:lnTo>
                <a:lnTo>
                  <a:pt x="2996679" y="1067041"/>
                </a:lnTo>
                <a:lnTo>
                  <a:pt x="2996679" y="1082675"/>
                </a:lnTo>
                <a:lnTo>
                  <a:pt x="2996679" y="1236726"/>
                </a:lnTo>
                <a:lnTo>
                  <a:pt x="2907411" y="1236726"/>
                </a:lnTo>
                <a:lnTo>
                  <a:pt x="2907411" y="1082675"/>
                </a:lnTo>
                <a:lnTo>
                  <a:pt x="2996679" y="1082675"/>
                </a:lnTo>
                <a:lnTo>
                  <a:pt x="2996679" y="1067041"/>
                </a:lnTo>
                <a:lnTo>
                  <a:pt x="2895282" y="1067041"/>
                </a:lnTo>
                <a:lnTo>
                  <a:pt x="2891777" y="1070533"/>
                </a:lnTo>
                <a:lnTo>
                  <a:pt x="2891777" y="1236726"/>
                </a:lnTo>
                <a:lnTo>
                  <a:pt x="2873387" y="1236726"/>
                </a:lnTo>
                <a:lnTo>
                  <a:pt x="2873387" y="850874"/>
                </a:lnTo>
                <a:lnTo>
                  <a:pt x="3232023" y="850874"/>
                </a:lnTo>
                <a:lnTo>
                  <a:pt x="3232023" y="835253"/>
                </a:lnTo>
                <a:lnTo>
                  <a:pt x="2861259" y="835253"/>
                </a:lnTo>
                <a:lnTo>
                  <a:pt x="2857766" y="838746"/>
                </a:lnTo>
                <a:lnTo>
                  <a:pt x="2857766" y="1248854"/>
                </a:lnTo>
                <a:lnTo>
                  <a:pt x="2861259" y="1252359"/>
                </a:lnTo>
                <a:lnTo>
                  <a:pt x="2895282" y="1252359"/>
                </a:lnTo>
                <a:lnTo>
                  <a:pt x="3008820" y="1252359"/>
                </a:lnTo>
                <a:lnTo>
                  <a:pt x="3292919" y="1252359"/>
                </a:lnTo>
                <a:lnTo>
                  <a:pt x="3296412" y="1248854"/>
                </a:lnTo>
                <a:lnTo>
                  <a:pt x="3296412" y="1236726"/>
                </a:lnTo>
                <a:lnTo>
                  <a:pt x="3296412" y="1051610"/>
                </a:lnTo>
                <a:lnTo>
                  <a:pt x="3296412" y="1039482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51" name="bg object 151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4633995" y="6413341"/>
            <a:ext cx="317585" cy="128759"/>
          </a:xfrm>
          <a:prstGeom prst="rect">
            <a:avLst/>
          </a:prstGeom>
        </p:spPr>
      </p:pic>
      <p:sp>
        <p:nvSpPr>
          <p:cNvPr id="152" name="bg object 152"/>
          <p:cNvSpPr/>
          <p:nvPr/>
        </p:nvSpPr>
        <p:spPr>
          <a:xfrm>
            <a:off x="4583087" y="6317801"/>
            <a:ext cx="419734" cy="384175"/>
          </a:xfrm>
          <a:custGeom>
            <a:avLst/>
            <a:gdLst/>
            <a:ahLst/>
            <a:cxnLst/>
            <a:rect l="l" t="t" r="r" b="b"/>
            <a:pathLst>
              <a:path w="419735" h="384175">
                <a:moveTo>
                  <a:pt x="144360" y="371868"/>
                </a:moveTo>
                <a:lnTo>
                  <a:pt x="140868" y="368376"/>
                </a:lnTo>
                <a:lnTo>
                  <a:pt x="114084" y="368376"/>
                </a:lnTo>
                <a:lnTo>
                  <a:pt x="110591" y="371868"/>
                </a:lnTo>
                <a:lnTo>
                  <a:pt x="110591" y="380504"/>
                </a:lnTo>
                <a:lnTo>
                  <a:pt x="114084" y="383997"/>
                </a:lnTo>
                <a:lnTo>
                  <a:pt x="136550" y="383997"/>
                </a:lnTo>
                <a:lnTo>
                  <a:pt x="140868" y="383997"/>
                </a:lnTo>
                <a:lnTo>
                  <a:pt x="144360" y="380504"/>
                </a:lnTo>
                <a:lnTo>
                  <a:pt x="144360" y="371868"/>
                </a:lnTo>
                <a:close/>
              </a:path>
              <a:path w="419735" h="384175">
                <a:moveTo>
                  <a:pt x="419379" y="3492"/>
                </a:moveTo>
                <a:lnTo>
                  <a:pt x="415886" y="0"/>
                </a:lnTo>
                <a:lnTo>
                  <a:pt x="403745" y="0"/>
                </a:lnTo>
                <a:lnTo>
                  <a:pt x="403745" y="15621"/>
                </a:lnTo>
                <a:lnTo>
                  <a:pt x="403745" y="51727"/>
                </a:lnTo>
                <a:lnTo>
                  <a:pt x="15633" y="51727"/>
                </a:lnTo>
                <a:lnTo>
                  <a:pt x="15633" y="15621"/>
                </a:lnTo>
                <a:lnTo>
                  <a:pt x="403745" y="15621"/>
                </a:lnTo>
                <a:lnTo>
                  <a:pt x="403745" y="0"/>
                </a:lnTo>
                <a:lnTo>
                  <a:pt x="3505" y="0"/>
                </a:lnTo>
                <a:lnTo>
                  <a:pt x="0" y="3492"/>
                </a:lnTo>
                <a:lnTo>
                  <a:pt x="0" y="63868"/>
                </a:lnTo>
                <a:lnTo>
                  <a:pt x="3505" y="67360"/>
                </a:lnTo>
                <a:lnTo>
                  <a:pt x="415886" y="67360"/>
                </a:lnTo>
                <a:lnTo>
                  <a:pt x="419379" y="63868"/>
                </a:lnTo>
                <a:lnTo>
                  <a:pt x="419379" y="51727"/>
                </a:lnTo>
                <a:lnTo>
                  <a:pt x="419379" y="15621"/>
                </a:lnTo>
                <a:lnTo>
                  <a:pt x="419379" y="3492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53" name="bg object 153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4815590" y="6660864"/>
            <a:ext cx="190285" cy="75173"/>
          </a:xfrm>
          <a:prstGeom prst="rect">
            <a:avLst/>
          </a:prstGeom>
        </p:spPr>
      </p:pic>
      <p:sp>
        <p:nvSpPr>
          <p:cNvPr id="154" name="bg object 154"/>
          <p:cNvSpPr/>
          <p:nvPr/>
        </p:nvSpPr>
        <p:spPr>
          <a:xfrm>
            <a:off x="4152544" y="6369541"/>
            <a:ext cx="438784" cy="417195"/>
          </a:xfrm>
          <a:custGeom>
            <a:avLst/>
            <a:gdLst/>
            <a:ahLst/>
            <a:cxnLst/>
            <a:rect l="l" t="t" r="r" b="b"/>
            <a:pathLst>
              <a:path w="438785" h="417195">
                <a:moveTo>
                  <a:pt x="438645" y="3492"/>
                </a:moveTo>
                <a:lnTo>
                  <a:pt x="435140" y="0"/>
                </a:lnTo>
                <a:lnTo>
                  <a:pt x="423011" y="0"/>
                </a:lnTo>
                <a:lnTo>
                  <a:pt x="423011" y="15621"/>
                </a:lnTo>
                <a:lnTo>
                  <a:pt x="423011" y="401472"/>
                </a:lnTo>
                <a:lnTo>
                  <a:pt x="404634" y="401472"/>
                </a:lnTo>
                <a:lnTo>
                  <a:pt x="404634" y="247421"/>
                </a:lnTo>
                <a:lnTo>
                  <a:pt x="404634" y="235280"/>
                </a:lnTo>
                <a:lnTo>
                  <a:pt x="401129" y="231787"/>
                </a:lnTo>
                <a:lnTo>
                  <a:pt x="389001" y="231787"/>
                </a:lnTo>
                <a:lnTo>
                  <a:pt x="389001" y="247421"/>
                </a:lnTo>
                <a:lnTo>
                  <a:pt x="389001" y="401472"/>
                </a:lnTo>
                <a:lnTo>
                  <a:pt x="299720" y="401472"/>
                </a:lnTo>
                <a:lnTo>
                  <a:pt x="299720" y="247421"/>
                </a:lnTo>
                <a:lnTo>
                  <a:pt x="389001" y="247421"/>
                </a:lnTo>
                <a:lnTo>
                  <a:pt x="389001" y="231787"/>
                </a:lnTo>
                <a:lnTo>
                  <a:pt x="287578" y="231787"/>
                </a:lnTo>
                <a:lnTo>
                  <a:pt x="284099" y="235280"/>
                </a:lnTo>
                <a:lnTo>
                  <a:pt x="284099" y="401472"/>
                </a:lnTo>
                <a:lnTo>
                  <a:pt x="251523" y="401472"/>
                </a:lnTo>
                <a:lnTo>
                  <a:pt x="251523" y="216357"/>
                </a:lnTo>
                <a:lnTo>
                  <a:pt x="251523" y="204228"/>
                </a:lnTo>
                <a:lnTo>
                  <a:pt x="248018" y="200736"/>
                </a:lnTo>
                <a:lnTo>
                  <a:pt x="235889" y="200736"/>
                </a:lnTo>
                <a:lnTo>
                  <a:pt x="235889" y="216357"/>
                </a:lnTo>
                <a:lnTo>
                  <a:pt x="235889" y="401472"/>
                </a:lnTo>
                <a:lnTo>
                  <a:pt x="220891" y="401472"/>
                </a:lnTo>
                <a:lnTo>
                  <a:pt x="220891" y="257619"/>
                </a:lnTo>
                <a:lnTo>
                  <a:pt x="220891" y="245491"/>
                </a:lnTo>
                <a:lnTo>
                  <a:pt x="217398" y="241998"/>
                </a:lnTo>
                <a:lnTo>
                  <a:pt x="205270" y="241998"/>
                </a:lnTo>
                <a:lnTo>
                  <a:pt x="205270" y="257619"/>
                </a:lnTo>
                <a:lnTo>
                  <a:pt x="205270" y="401472"/>
                </a:lnTo>
                <a:lnTo>
                  <a:pt x="46240" y="401472"/>
                </a:lnTo>
                <a:lnTo>
                  <a:pt x="46240" y="257619"/>
                </a:lnTo>
                <a:lnTo>
                  <a:pt x="205270" y="257619"/>
                </a:lnTo>
                <a:lnTo>
                  <a:pt x="205270" y="241998"/>
                </a:lnTo>
                <a:lnTo>
                  <a:pt x="34112" y="241998"/>
                </a:lnTo>
                <a:lnTo>
                  <a:pt x="30607" y="245491"/>
                </a:lnTo>
                <a:lnTo>
                  <a:pt x="30607" y="401472"/>
                </a:lnTo>
                <a:lnTo>
                  <a:pt x="15608" y="401472"/>
                </a:lnTo>
                <a:lnTo>
                  <a:pt x="15608" y="216357"/>
                </a:lnTo>
                <a:lnTo>
                  <a:pt x="52260" y="216357"/>
                </a:lnTo>
                <a:lnTo>
                  <a:pt x="60896" y="216357"/>
                </a:lnTo>
                <a:lnTo>
                  <a:pt x="235889" y="216357"/>
                </a:lnTo>
                <a:lnTo>
                  <a:pt x="235889" y="200736"/>
                </a:lnTo>
                <a:lnTo>
                  <a:pt x="64389" y="200736"/>
                </a:lnTo>
                <a:lnTo>
                  <a:pt x="64389" y="15621"/>
                </a:lnTo>
                <a:lnTo>
                  <a:pt x="423011" y="15621"/>
                </a:lnTo>
                <a:lnTo>
                  <a:pt x="423011" y="0"/>
                </a:lnTo>
                <a:lnTo>
                  <a:pt x="52260" y="0"/>
                </a:lnTo>
                <a:lnTo>
                  <a:pt x="48755" y="3492"/>
                </a:lnTo>
                <a:lnTo>
                  <a:pt x="48755" y="200736"/>
                </a:lnTo>
                <a:lnTo>
                  <a:pt x="3492" y="200736"/>
                </a:lnTo>
                <a:lnTo>
                  <a:pt x="0" y="204228"/>
                </a:lnTo>
                <a:lnTo>
                  <a:pt x="0" y="413600"/>
                </a:lnTo>
                <a:lnTo>
                  <a:pt x="3492" y="417106"/>
                </a:lnTo>
                <a:lnTo>
                  <a:pt x="34112" y="417106"/>
                </a:lnTo>
                <a:lnTo>
                  <a:pt x="38430" y="417106"/>
                </a:lnTo>
                <a:lnTo>
                  <a:pt x="435140" y="417106"/>
                </a:lnTo>
                <a:lnTo>
                  <a:pt x="438645" y="413600"/>
                </a:lnTo>
                <a:lnTo>
                  <a:pt x="438645" y="3492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55" name="bg object 155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4237462" y="6413341"/>
            <a:ext cx="317585" cy="128759"/>
          </a:xfrm>
          <a:prstGeom prst="rect">
            <a:avLst/>
          </a:prstGeom>
        </p:spPr>
      </p:pic>
      <p:sp>
        <p:nvSpPr>
          <p:cNvPr id="156" name="bg object 156"/>
          <p:cNvSpPr/>
          <p:nvPr/>
        </p:nvSpPr>
        <p:spPr>
          <a:xfrm>
            <a:off x="4186568" y="6317801"/>
            <a:ext cx="419734" cy="384175"/>
          </a:xfrm>
          <a:custGeom>
            <a:avLst/>
            <a:gdLst/>
            <a:ahLst/>
            <a:cxnLst/>
            <a:rect l="l" t="t" r="r" b="b"/>
            <a:pathLst>
              <a:path w="419735" h="384175">
                <a:moveTo>
                  <a:pt x="308787" y="371868"/>
                </a:moveTo>
                <a:lnTo>
                  <a:pt x="305295" y="368376"/>
                </a:lnTo>
                <a:lnTo>
                  <a:pt x="278511" y="368376"/>
                </a:lnTo>
                <a:lnTo>
                  <a:pt x="275005" y="371868"/>
                </a:lnTo>
                <a:lnTo>
                  <a:pt x="275005" y="380504"/>
                </a:lnTo>
                <a:lnTo>
                  <a:pt x="278511" y="383997"/>
                </a:lnTo>
                <a:lnTo>
                  <a:pt x="282829" y="383997"/>
                </a:lnTo>
                <a:lnTo>
                  <a:pt x="305295" y="383997"/>
                </a:lnTo>
                <a:lnTo>
                  <a:pt x="308787" y="380504"/>
                </a:lnTo>
                <a:lnTo>
                  <a:pt x="308787" y="371868"/>
                </a:lnTo>
                <a:close/>
              </a:path>
              <a:path w="419735" h="384175">
                <a:moveTo>
                  <a:pt x="419366" y="3492"/>
                </a:moveTo>
                <a:lnTo>
                  <a:pt x="415874" y="0"/>
                </a:lnTo>
                <a:lnTo>
                  <a:pt x="403745" y="0"/>
                </a:lnTo>
                <a:lnTo>
                  <a:pt x="403745" y="15621"/>
                </a:lnTo>
                <a:lnTo>
                  <a:pt x="403745" y="51727"/>
                </a:lnTo>
                <a:lnTo>
                  <a:pt x="15621" y="51727"/>
                </a:lnTo>
                <a:lnTo>
                  <a:pt x="15621" y="15621"/>
                </a:lnTo>
                <a:lnTo>
                  <a:pt x="403745" y="15621"/>
                </a:lnTo>
                <a:lnTo>
                  <a:pt x="403745" y="0"/>
                </a:lnTo>
                <a:lnTo>
                  <a:pt x="3492" y="0"/>
                </a:lnTo>
                <a:lnTo>
                  <a:pt x="0" y="3492"/>
                </a:lnTo>
                <a:lnTo>
                  <a:pt x="0" y="63868"/>
                </a:lnTo>
                <a:lnTo>
                  <a:pt x="3492" y="67360"/>
                </a:lnTo>
                <a:lnTo>
                  <a:pt x="415874" y="67360"/>
                </a:lnTo>
                <a:lnTo>
                  <a:pt x="419366" y="63868"/>
                </a:lnTo>
                <a:lnTo>
                  <a:pt x="419366" y="51727"/>
                </a:lnTo>
                <a:lnTo>
                  <a:pt x="419366" y="15621"/>
                </a:lnTo>
                <a:lnTo>
                  <a:pt x="419366" y="3492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57" name="bg object 157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4183167" y="6660864"/>
            <a:ext cx="190285" cy="75173"/>
          </a:xfrm>
          <a:prstGeom prst="rect">
            <a:avLst/>
          </a:prstGeom>
        </p:spPr>
      </p:pic>
      <p:sp>
        <p:nvSpPr>
          <p:cNvPr id="158" name="bg object 158"/>
          <p:cNvSpPr/>
          <p:nvPr/>
        </p:nvSpPr>
        <p:spPr>
          <a:xfrm>
            <a:off x="3509226" y="6219927"/>
            <a:ext cx="142875" cy="563245"/>
          </a:xfrm>
          <a:custGeom>
            <a:avLst/>
            <a:gdLst/>
            <a:ahLst/>
            <a:cxnLst/>
            <a:rect l="l" t="t" r="r" b="b"/>
            <a:pathLst>
              <a:path w="142875" h="563245">
                <a:moveTo>
                  <a:pt x="71173" y="0"/>
                </a:moveTo>
                <a:lnTo>
                  <a:pt x="43495" y="5601"/>
                </a:lnTo>
                <a:lnTo>
                  <a:pt x="20869" y="20869"/>
                </a:lnTo>
                <a:lnTo>
                  <a:pt x="5601" y="43495"/>
                </a:lnTo>
                <a:lnTo>
                  <a:pt x="0" y="71173"/>
                </a:lnTo>
                <a:lnTo>
                  <a:pt x="0" y="95363"/>
                </a:lnTo>
                <a:lnTo>
                  <a:pt x="4525" y="99888"/>
                </a:lnTo>
                <a:lnTo>
                  <a:pt x="15677" y="99888"/>
                </a:lnTo>
                <a:lnTo>
                  <a:pt x="20202" y="95363"/>
                </a:lnTo>
                <a:lnTo>
                  <a:pt x="20202" y="71173"/>
                </a:lnTo>
                <a:lnTo>
                  <a:pt x="24214" y="51351"/>
                </a:lnTo>
                <a:lnTo>
                  <a:pt x="35147" y="35147"/>
                </a:lnTo>
                <a:lnTo>
                  <a:pt x="51351" y="24214"/>
                </a:lnTo>
                <a:lnTo>
                  <a:pt x="71173" y="20202"/>
                </a:lnTo>
                <a:lnTo>
                  <a:pt x="90995" y="24214"/>
                </a:lnTo>
                <a:lnTo>
                  <a:pt x="107199" y="35147"/>
                </a:lnTo>
                <a:lnTo>
                  <a:pt x="118132" y="51351"/>
                </a:lnTo>
                <a:lnTo>
                  <a:pt x="122144" y="71173"/>
                </a:lnTo>
                <a:lnTo>
                  <a:pt x="122144" y="558522"/>
                </a:lnTo>
                <a:lnTo>
                  <a:pt x="126669" y="563048"/>
                </a:lnTo>
                <a:lnTo>
                  <a:pt x="132245" y="563048"/>
                </a:lnTo>
                <a:lnTo>
                  <a:pt x="137821" y="563048"/>
                </a:lnTo>
                <a:lnTo>
                  <a:pt x="142347" y="558522"/>
                </a:lnTo>
                <a:lnTo>
                  <a:pt x="142347" y="71173"/>
                </a:lnTo>
                <a:lnTo>
                  <a:pt x="136745" y="43495"/>
                </a:lnTo>
                <a:lnTo>
                  <a:pt x="121477" y="20869"/>
                </a:lnTo>
                <a:lnTo>
                  <a:pt x="98851" y="5601"/>
                </a:lnTo>
                <a:lnTo>
                  <a:pt x="71173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59" name="bg object 159"/>
          <p:cNvPicPr/>
          <p:nvPr/>
        </p:nvPicPr>
        <p:blipFill>
          <a:blip r:embed="rId13" cstate="print"/>
          <a:stretch>
            <a:fillRect/>
          </a:stretch>
        </p:blipFill>
        <p:spPr>
          <a:xfrm>
            <a:off x="3469242" y="6302230"/>
            <a:ext cx="101620" cy="101620"/>
          </a:xfrm>
          <a:prstGeom prst="rect">
            <a:avLst/>
          </a:prstGeom>
        </p:spPr>
      </p:pic>
      <p:sp>
        <p:nvSpPr>
          <p:cNvPr id="160" name="bg object 160"/>
          <p:cNvSpPr/>
          <p:nvPr/>
        </p:nvSpPr>
        <p:spPr>
          <a:xfrm>
            <a:off x="535693" y="6603865"/>
            <a:ext cx="1071245" cy="2540"/>
          </a:xfrm>
          <a:custGeom>
            <a:avLst/>
            <a:gdLst/>
            <a:ahLst/>
            <a:cxnLst/>
            <a:rect l="l" t="t" r="r" b="b"/>
            <a:pathLst>
              <a:path w="1071245" h="2540">
                <a:moveTo>
                  <a:pt x="1070635" y="0"/>
                </a:moveTo>
                <a:lnTo>
                  <a:pt x="0" y="0"/>
                </a:lnTo>
                <a:lnTo>
                  <a:pt x="0" y="2423"/>
                </a:lnTo>
                <a:lnTo>
                  <a:pt x="1070635" y="2423"/>
                </a:lnTo>
                <a:lnTo>
                  <a:pt x="1070635" y="0"/>
                </a:lnTo>
                <a:close/>
              </a:path>
            </a:pathLst>
          </a:custGeom>
          <a:solidFill>
            <a:srgbClr val="4140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1" name="bg object 161"/>
          <p:cNvSpPr/>
          <p:nvPr/>
        </p:nvSpPr>
        <p:spPr>
          <a:xfrm>
            <a:off x="338277" y="6241166"/>
            <a:ext cx="8255" cy="8255"/>
          </a:xfrm>
          <a:custGeom>
            <a:avLst/>
            <a:gdLst/>
            <a:ahLst/>
            <a:cxnLst/>
            <a:rect l="l" t="t" r="r" b="b"/>
            <a:pathLst>
              <a:path w="8254" h="8254">
                <a:moveTo>
                  <a:pt x="3247" y="0"/>
                </a:moveTo>
                <a:lnTo>
                  <a:pt x="3068" y="0"/>
                </a:lnTo>
                <a:lnTo>
                  <a:pt x="2555" y="0"/>
                </a:lnTo>
                <a:lnTo>
                  <a:pt x="2065" y="286"/>
                </a:lnTo>
                <a:lnTo>
                  <a:pt x="286" y="4250"/>
                </a:lnTo>
                <a:lnTo>
                  <a:pt x="0" y="4931"/>
                </a:lnTo>
                <a:lnTo>
                  <a:pt x="286" y="5707"/>
                </a:lnTo>
                <a:lnTo>
                  <a:pt x="955" y="6017"/>
                </a:lnTo>
                <a:lnTo>
                  <a:pt x="4596" y="7653"/>
                </a:lnTo>
                <a:lnTo>
                  <a:pt x="4787" y="7689"/>
                </a:lnTo>
                <a:lnTo>
                  <a:pt x="5480" y="7689"/>
                </a:lnTo>
                <a:lnTo>
                  <a:pt x="5957" y="7402"/>
                </a:lnTo>
                <a:lnTo>
                  <a:pt x="7737" y="3438"/>
                </a:lnTo>
                <a:lnTo>
                  <a:pt x="8059" y="2781"/>
                </a:lnTo>
                <a:lnTo>
                  <a:pt x="7760" y="1993"/>
                </a:lnTo>
                <a:lnTo>
                  <a:pt x="3438" y="35"/>
                </a:lnTo>
                <a:lnTo>
                  <a:pt x="3247" y="0"/>
                </a:lnTo>
                <a:close/>
              </a:path>
            </a:pathLst>
          </a:custGeom>
          <a:solidFill>
            <a:srgbClr val="EF413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2" name="bg object 162"/>
          <p:cNvSpPr/>
          <p:nvPr/>
        </p:nvSpPr>
        <p:spPr>
          <a:xfrm>
            <a:off x="349508" y="6215759"/>
            <a:ext cx="11430" cy="10795"/>
          </a:xfrm>
          <a:custGeom>
            <a:avLst/>
            <a:gdLst/>
            <a:ahLst/>
            <a:cxnLst/>
            <a:rect l="l" t="t" r="r" b="b"/>
            <a:pathLst>
              <a:path w="11429" h="10795">
                <a:moveTo>
                  <a:pt x="4453" y="0"/>
                </a:moveTo>
                <a:lnTo>
                  <a:pt x="4190" y="0"/>
                </a:lnTo>
                <a:lnTo>
                  <a:pt x="3498" y="0"/>
                </a:lnTo>
                <a:lnTo>
                  <a:pt x="2841" y="394"/>
                </a:lnTo>
                <a:lnTo>
                  <a:pt x="2519" y="1074"/>
                </a:lnTo>
                <a:lnTo>
                  <a:pt x="0" y="6757"/>
                </a:lnTo>
                <a:lnTo>
                  <a:pt x="405" y="7820"/>
                </a:lnTo>
                <a:lnTo>
                  <a:pt x="1301" y="8238"/>
                </a:lnTo>
                <a:lnTo>
                  <a:pt x="6292" y="10483"/>
                </a:lnTo>
                <a:lnTo>
                  <a:pt x="6543" y="10542"/>
                </a:lnTo>
                <a:lnTo>
                  <a:pt x="7498" y="10542"/>
                </a:lnTo>
                <a:lnTo>
                  <a:pt x="8166" y="10136"/>
                </a:lnTo>
                <a:lnTo>
                  <a:pt x="11032" y="3784"/>
                </a:lnTo>
                <a:lnTo>
                  <a:pt x="10626" y="2722"/>
                </a:lnTo>
                <a:lnTo>
                  <a:pt x="4704" y="47"/>
                </a:lnTo>
                <a:lnTo>
                  <a:pt x="4453" y="0"/>
                </a:lnTo>
                <a:close/>
              </a:path>
            </a:pathLst>
          </a:custGeom>
          <a:solidFill>
            <a:srgbClr val="006FA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63" name="bg object 163"/>
          <p:cNvPicPr/>
          <p:nvPr/>
        </p:nvPicPr>
        <p:blipFill>
          <a:blip r:embed="rId14" cstate="print"/>
          <a:stretch>
            <a:fillRect/>
          </a:stretch>
        </p:blipFill>
        <p:spPr>
          <a:xfrm>
            <a:off x="370830" y="6092154"/>
            <a:ext cx="1490873" cy="488525"/>
          </a:xfrm>
          <a:prstGeom prst="rect">
            <a:avLst/>
          </a:prstGeom>
        </p:spPr>
      </p:pic>
      <p:sp>
        <p:nvSpPr>
          <p:cNvPr id="164" name="bg object 164"/>
          <p:cNvSpPr/>
          <p:nvPr/>
        </p:nvSpPr>
        <p:spPr>
          <a:xfrm>
            <a:off x="7611255" y="6346703"/>
            <a:ext cx="55880" cy="73660"/>
          </a:xfrm>
          <a:custGeom>
            <a:avLst/>
            <a:gdLst/>
            <a:ahLst/>
            <a:cxnLst/>
            <a:rect l="l" t="t" r="r" b="b"/>
            <a:pathLst>
              <a:path w="55879" h="73660">
                <a:moveTo>
                  <a:pt x="49431" y="0"/>
                </a:moveTo>
                <a:lnTo>
                  <a:pt x="6435" y="0"/>
                </a:lnTo>
                <a:lnTo>
                  <a:pt x="0" y="6423"/>
                </a:lnTo>
                <a:lnTo>
                  <a:pt x="0" y="40583"/>
                </a:lnTo>
                <a:lnTo>
                  <a:pt x="752" y="41956"/>
                </a:lnTo>
                <a:lnTo>
                  <a:pt x="49956" y="73143"/>
                </a:lnTo>
                <a:lnTo>
                  <a:pt x="50744" y="73370"/>
                </a:lnTo>
                <a:lnTo>
                  <a:pt x="52272" y="73370"/>
                </a:lnTo>
                <a:lnTo>
                  <a:pt x="52977" y="73203"/>
                </a:lnTo>
                <a:lnTo>
                  <a:pt x="55006" y="72080"/>
                </a:lnTo>
                <a:lnTo>
                  <a:pt x="55866" y="70636"/>
                </a:lnTo>
                <a:lnTo>
                  <a:pt x="55866" y="61227"/>
                </a:lnTo>
                <a:lnTo>
                  <a:pt x="47246" y="61227"/>
                </a:lnTo>
                <a:lnTo>
                  <a:pt x="8620" y="36750"/>
                </a:lnTo>
                <a:lnTo>
                  <a:pt x="8620" y="11175"/>
                </a:lnTo>
                <a:lnTo>
                  <a:pt x="11187" y="8608"/>
                </a:lnTo>
                <a:lnTo>
                  <a:pt x="55866" y="8608"/>
                </a:lnTo>
                <a:lnTo>
                  <a:pt x="55866" y="6423"/>
                </a:lnTo>
                <a:lnTo>
                  <a:pt x="49431" y="0"/>
                </a:lnTo>
                <a:close/>
              </a:path>
              <a:path w="55879" h="73660">
                <a:moveTo>
                  <a:pt x="55866" y="8608"/>
                </a:moveTo>
                <a:lnTo>
                  <a:pt x="44678" y="8608"/>
                </a:lnTo>
                <a:lnTo>
                  <a:pt x="47246" y="11175"/>
                </a:lnTo>
                <a:lnTo>
                  <a:pt x="47246" y="61227"/>
                </a:lnTo>
                <a:lnTo>
                  <a:pt x="55866" y="61227"/>
                </a:lnTo>
                <a:lnTo>
                  <a:pt x="55866" y="8608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5" name="bg object 165"/>
          <p:cNvSpPr/>
          <p:nvPr/>
        </p:nvSpPr>
        <p:spPr>
          <a:xfrm>
            <a:off x="7611255" y="6346703"/>
            <a:ext cx="55880" cy="73660"/>
          </a:xfrm>
          <a:custGeom>
            <a:avLst/>
            <a:gdLst/>
            <a:ahLst/>
            <a:cxnLst/>
            <a:rect l="l" t="t" r="r" b="b"/>
            <a:pathLst>
              <a:path w="55879" h="73660">
                <a:moveTo>
                  <a:pt x="51556" y="73370"/>
                </a:moveTo>
                <a:lnTo>
                  <a:pt x="50744" y="73370"/>
                </a:lnTo>
                <a:lnTo>
                  <a:pt x="49956" y="73143"/>
                </a:lnTo>
                <a:lnTo>
                  <a:pt x="49239" y="72701"/>
                </a:lnTo>
                <a:lnTo>
                  <a:pt x="2005" y="42756"/>
                </a:lnTo>
                <a:lnTo>
                  <a:pt x="752" y="41956"/>
                </a:lnTo>
                <a:lnTo>
                  <a:pt x="0" y="40583"/>
                </a:lnTo>
                <a:lnTo>
                  <a:pt x="0" y="39114"/>
                </a:lnTo>
                <a:lnTo>
                  <a:pt x="0" y="14339"/>
                </a:lnTo>
                <a:lnTo>
                  <a:pt x="0" y="6423"/>
                </a:lnTo>
                <a:lnTo>
                  <a:pt x="6435" y="0"/>
                </a:lnTo>
                <a:lnTo>
                  <a:pt x="14339" y="0"/>
                </a:lnTo>
                <a:lnTo>
                  <a:pt x="41538" y="0"/>
                </a:lnTo>
                <a:lnTo>
                  <a:pt x="49431" y="0"/>
                </a:lnTo>
                <a:lnTo>
                  <a:pt x="55866" y="6423"/>
                </a:lnTo>
                <a:lnTo>
                  <a:pt x="55866" y="14339"/>
                </a:lnTo>
                <a:lnTo>
                  <a:pt x="55866" y="69072"/>
                </a:lnTo>
                <a:lnTo>
                  <a:pt x="55866" y="70636"/>
                </a:lnTo>
                <a:lnTo>
                  <a:pt x="55006" y="72080"/>
                </a:lnTo>
                <a:lnTo>
                  <a:pt x="53633" y="72845"/>
                </a:lnTo>
                <a:lnTo>
                  <a:pt x="52977" y="73203"/>
                </a:lnTo>
                <a:lnTo>
                  <a:pt x="52272" y="73370"/>
                </a:lnTo>
                <a:lnTo>
                  <a:pt x="51556" y="73370"/>
                </a:lnTo>
                <a:close/>
              </a:path>
              <a:path w="55879" h="73660">
                <a:moveTo>
                  <a:pt x="8620" y="36750"/>
                </a:moveTo>
                <a:lnTo>
                  <a:pt x="47246" y="61227"/>
                </a:lnTo>
                <a:lnTo>
                  <a:pt x="47246" y="14339"/>
                </a:lnTo>
                <a:lnTo>
                  <a:pt x="47246" y="11175"/>
                </a:lnTo>
                <a:lnTo>
                  <a:pt x="44678" y="8608"/>
                </a:lnTo>
                <a:lnTo>
                  <a:pt x="41538" y="8608"/>
                </a:lnTo>
                <a:lnTo>
                  <a:pt x="14339" y="8608"/>
                </a:lnTo>
                <a:lnTo>
                  <a:pt x="11187" y="8608"/>
                </a:lnTo>
                <a:lnTo>
                  <a:pt x="8620" y="11175"/>
                </a:lnTo>
                <a:lnTo>
                  <a:pt x="8620" y="14339"/>
                </a:lnTo>
                <a:lnTo>
                  <a:pt x="8620" y="36750"/>
                </a:lnTo>
                <a:close/>
              </a:path>
            </a:pathLst>
          </a:custGeom>
          <a:ln w="596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6" name="bg object 166"/>
          <p:cNvSpPr/>
          <p:nvPr/>
        </p:nvSpPr>
        <p:spPr>
          <a:xfrm>
            <a:off x="7197678" y="6285798"/>
            <a:ext cx="525145" cy="209550"/>
          </a:xfrm>
          <a:custGeom>
            <a:avLst/>
            <a:gdLst/>
            <a:ahLst/>
            <a:cxnLst/>
            <a:rect l="l" t="t" r="r" b="b"/>
            <a:pathLst>
              <a:path w="525145" h="209550">
                <a:moveTo>
                  <a:pt x="257763" y="11"/>
                </a:moveTo>
                <a:lnTo>
                  <a:pt x="8900" y="157809"/>
                </a:lnTo>
                <a:lnTo>
                  <a:pt x="0" y="177774"/>
                </a:lnTo>
                <a:lnTo>
                  <a:pt x="2775" y="185079"/>
                </a:lnTo>
                <a:lnTo>
                  <a:pt x="12028" y="199753"/>
                </a:lnTo>
                <a:lnTo>
                  <a:pt x="15682" y="205508"/>
                </a:lnTo>
                <a:lnTo>
                  <a:pt x="21938" y="208935"/>
                </a:lnTo>
                <a:lnTo>
                  <a:pt x="32529" y="208935"/>
                </a:lnTo>
                <a:lnTo>
                  <a:pt x="36195" y="207872"/>
                </a:lnTo>
                <a:lnTo>
                  <a:pt x="47994" y="200315"/>
                </a:lnTo>
                <a:lnTo>
                  <a:pt x="24900" y="200315"/>
                </a:lnTo>
                <a:lnTo>
                  <a:pt x="21365" y="198392"/>
                </a:lnTo>
                <a:lnTo>
                  <a:pt x="6787" y="175312"/>
                </a:lnTo>
                <a:lnTo>
                  <a:pt x="8351" y="168387"/>
                </a:lnTo>
                <a:lnTo>
                  <a:pt x="256796" y="9348"/>
                </a:lnTo>
                <a:lnTo>
                  <a:pt x="258825" y="8763"/>
                </a:lnTo>
                <a:lnTo>
                  <a:pt x="262362" y="8763"/>
                </a:lnTo>
                <a:lnTo>
                  <a:pt x="264330" y="8668"/>
                </a:lnTo>
                <a:lnTo>
                  <a:pt x="281811" y="8668"/>
                </a:lnTo>
                <a:lnTo>
                  <a:pt x="269750" y="1050"/>
                </a:lnTo>
                <a:lnTo>
                  <a:pt x="266417" y="167"/>
                </a:lnTo>
                <a:lnTo>
                  <a:pt x="261786" y="167"/>
                </a:lnTo>
                <a:lnTo>
                  <a:pt x="257763" y="11"/>
                </a:lnTo>
                <a:close/>
              </a:path>
              <a:path w="525145" h="209550">
                <a:moveTo>
                  <a:pt x="277903" y="63352"/>
                </a:moveTo>
                <a:lnTo>
                  <a:pt x="261810" y="63352"/>
                </a:lnTo>
                <a:lnTo>
                  <a:pt x="477026" y="199753"/>
                </a:lnTo>
                <a:lnTo>
                  <a:pt x="488357" y="206953"/>
                </a:lnTo>
                <a:lnTo>
                  <a:pt x="491999" y="208004"/>
                </a:lnTo>
                <a:lnTo>
                  <a:pt x="502601" y="208004"/>
                </a:lnTo>
                <a:lnTo>
                  <a:pt x="508858" y="204565"/>
                </a:lnTo>
                <a:lnTo>
                  <a:pt x="512125" y="199395"/>
                </a:lnTo>
                <a:lnTo>
                  <a:pt x="493635" y="199395"/>
                </a:lnTo>
                <a:lnTo>
                  <a:pt x="491593" y="198798"/>
                </a:lnTo>
                <a:lnTo>
                  <a:pt x="277903" y="63352"/>
                </a:lnTo>
                <a:close/>
              </a:path>
              <a:path w="525145" h="209550">
                <a:moveTo>
                  <a:pt x="262539" y="53717"/>
                </a:moveTo>
                <a:lnTo>
                  <a:pt x="260819" y="53741"/>
                </a:lnTo>
                <a:lnTo>
                  <a:pt x="32935" y="199730"/>
                </a:lnTo>
                <a:lnTo>
                  <a:pt x="30881" y="200315"/>
                </a:lnTo>
                <a:lnTo>
                  <a:pt x="47994" y="200315"/>
                </a:lnTo>
                <a:lnTo>
                  <a:pt x="261810" y="63352"/>
                </a:lnTo>
                <a:lnTo>
                  <a:pt x="277903" y="63352"/>
                </a:lnTo>
                <a:lnTo>
                  <a:pt x="264246" y="54696"/>
                </a:lnTo>
                <a:lnTo>
                  <a:pt x="262539" y="53717"/>
                </a:lnTo>
                <a:close/>
              </a:path>
              <a:path w="525145" h="209550">
                <a:moveTo>
                  <a:pt x="281811" y="8668"/>
                </a:moveTo>
                <a:lnTo>
                  <a:pt x="264330" y="8668"/>
                </a:lnTo>
                <a:lnTo>
                  <a:pt x="266610" y="9241"/>
                </a:lnTo>
                <a:lnTo>
                  <a:pt x="516201" y="167432"/>
                </a:lnTo>
                <a:lnTo>
                  <a:pt x="517753" y="174357"/>
                </a:lnTo>
                <a:lnTo>
                  <a:pt x="503151" y="197461"/>
                </a:lnTo>
                <a:lnTo>
                  <a:pt x="499616" y="199395"/>
                </a:lnTo>
                <a:lnTo>
                  <a:pt x="512125" y="199395"/>
                </a:lnTo>
                <a:lnTo>
                  <a:pt x="521753" y="184160"/>
                </a:lnTo>
                <a:lnTo>
                  <a:pt x="524542" y="176821"/>
                </a:lnTo>
                <a:lnTo>
                  <a:pt x="524319" y="169238"/>
                </a:lnTo>
                <a:lnTo>
                  <a:pt x="521281" y="162295"/>
                </a:lnTo>
                <a:lnTo>
                  <a:pt x="515628" y="156877"/>
                </a:lnTo>
                <a:lnTo>
                  <a:pt x="281811" y="8668"/>
                </a:lnTo>
                <a:close/>
              </a:path>
              <a:path w="525145" h="209550">
                <a:moveTo>
                  <a:pt x="262362" y="8763"/>
                </a:moveTo>
                <a:lnTo>
                  <a:pt x="261357" y="8763"/>
                </a:lnTo>
                <a:lnTo>
                  <a:pt x="261870" y="8787"/>
                </a:lnTo>
                <a:lnTo>
                  <a:pt x="262362" y="8763"/>
                </a:lnTo>
                <a:close/>
              </a:path>
              <a:path w="525145" h="209550">
                <a:moveTo>
                  <a:pt x="265786" y="0"/>
                </a:moveTo>
                <a:lnTo>
                  <a:pt x="261786" y="167"/>
                </a:lnTo>
                <a:lnTo>
                  <a:pt x="266417" y="167"/>
                </a:lnTo>
                <a:lnTo>
                  <a:pt x="265786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7" name="bg object 167"/>
          <p:cNvSpPr/>
          <p:nvPr/>
        </p:nvSpPr>
        <p:spPr>
          <a:xfrm>
            <a:off x="7197678" y="6285798"/>
            <a:ext cx="525145" cy="209550"/>
          </a:xfrm>
          <a:custGeom>
            <a:avLst/>
            <a:gdLst/>
            <a:ahLst/>
            <a:cxnLst/>
            <a:rect l="l" t="t" r="r" b="b"/>
            <a:pathLst>
              <a:path w="525145" h="209550">
                <a:moveTo>
                  <a:pt x="28780" y="208935"/>
                </a:moveTo>
                <a:lnTo>
                  <a:pt x="21938" y="208935"/>
                </a:lnTo>
                <a:lnTo>
                  <a:pt x="15682" y="205508"/>
                </a:lnTo>
                <a:lnTo>
                  <a:pt x="12028" y="199753"/>
                </a:lnTo>
                <a:lnTo>
                  <a:pt x="2775" y="185079"/>
                </a:lnTo>
                <a:lnTo>
                  <a:pt x="0" y="177774"/>
                </a:lnTo>
                <a:lnTo>
                  <a:pt x="227" y="170204"/>
                </a:lnTo>
                <a:lnTo>
                  <a:pt x="3260" y="163253"/>
                </a:lnTo>
                <a:lnTo>
                  <a:pt x="8900" y="157809"/>
                </a:lnTo>
                <a:lnTo>
                  <a:pt x="250408" y="3211"/>
                </a:lnTo>
                <a:lnTo>
                  <a:pt x="253775" y="1050"/>
                </a:lnTo>
                <a:lnTo>
                  <a:pt x="257763" y="11"/>
                </a:lnTo>
                <a:lnTo>
                  <a:pt x="261786" y="167"/>
                </a:lnTo>
                <a:lnTo>
                  <a:pt x="265786" y="0"/>
                </a:lnTo>
                <a:lnTo>
                  <a:pt x="420193" y="96378"/>
                </a:lnTo>
                <a:lnTo>
                  <a:pt x="515628" y="156877"/>
                </a:lnTo>
                <a:lnTo>
                  <a:pt x="524542" y="176821"/>
                </a:lnTo>
                <a:lnTo>
                  <a:pt x="521753" y="184160"/>
                </a:lnTo>
                <a:lnTo>
                  <a:pt x="512488" y="198810"/>
                </a:lnTo>
                <a:lnTo>
                  <a:pt x="508858" y="204565"/>
                </a:lnTo>
                <a:lnTo>
                  <a:pt x="502601" y="208004"/>
                </a:lnTo>
                <a:lnTo>
                  <a:pt x="495736" y="208004"/>
                </a:lnTo>
                <a:lnTo>
                  <a:pt x="491999" y="208004"/>
                </a:lnTo>
                <a:lnTo>
                  <a:pt x="488357" y="206953"/>
                </a:lnTo>
                <a:lnTo>
                  <a:pt x="485205" y="204959"/>
                </a:lnTo>
                <a:lnTo>
                  <a:pt x="476274" y="199276"/>
                </a:lnTo>
                <a:lnTo>
                  <a:pt x="261810" y="63352"/>
                </a:lnTo>
                <a:lnTo>
                  <a:pt x="39347" y="205855"/>
                </a:lnTo>
                <a:lnTo>
                  <a:pt x="36195" y="207872"/>
                </a:lnTo>
                <a:lnTo>
                  <a:pt x="32529" y="208935"/>
                </a:lnTo>
                <a:lnTo>
                  <a:pt x="28780" y="208935"/>
                </a:lnTo>
                <a:close/>
              </a:path>
              <a:path w="525145" h="209550">
                <a:moveTo>
                  <a:pt x="260927" y="8763"/>
                </a:moveTo>
                <a:lnTo>
                  <a:pt x="258825" y="8763"/>
                </a:lnTo>
                <a:lnTo>
                  <a:pt x="256796" y="9348"/>
                </a:lnTo>
                <a:lnTo>
                  <a:pt x="255052" y="10459"/>
                </a:lnTo>
                <a:lnTo>
                  <a:pt x="13545" y="165068"/>
                </a:lnTo>
                <a:lnTo>
                  <a:pt x="8351" y="168387"/>
                </a:lnTo>
                <a:lnTo>
                  <a:pt x="6787" y="175312"/>
                </a:lnTo>
                <a:lnTo>
                  <a:pt x="10070" y="180494"/>
                </a:lnTo>
                <a:lnTo>
                  <a:pt x="19312" y="195157"/>
                </a:lnTo>
                <a:lnTo>
                  <a:pt x="21365" y="198392"/>
                </a:lnTo>
                <a:lnTo>
                  <a:pt x="24900" y="200315"/>
                </a:lnTo>
                <a:lnTo>
                  <a:pt x="28780" y="200315"/>
                </a:lnTo>
                <a:lnTo>
                  <a:pt x="30881" y="200315"/>
                </a:lnTo>
                <a:lnTo>
                  <a:pt x="32935" y="199730"/>
                </a:lnTo>
                <a:lnTo>
                  <a:pt x="34702" y="198595"/>
                </a:lnTo>
                <a:lnTo>
                  <a:pt x="43609" y="192888"/>
                </a:lnTo>
                <a:lnTo>
                  <a:pt x="259470" y="54612"/>
                </a:lnTo>
                <a:lnTo>
                  <a:pt x="260819" y="53741"/>
                </a:lnTo>
                <a:lnTo>
                  <a:pt x="262539" y="53717"/>
                </a:lnTo>
                <a:lnTo>
                  <a:pt x="263924" y="54505"/>
                </a:lnTo>
                <a:lnTo>
                  <a:pt x="264079" y="54589"/>
                </a:lnTo>
                <a:lnTo>
                  <a:pt x="264246" y="54696"/>
                </a:lnTo>
                <a:lnTo>
                  <a:pt x="480883" y="192004"/>
                </a:lnTo>
                <a:lnTo>
                  <a:pt x="489826" y="197688"/>
                </a:lnTo>
                <a:lnTo>
                  <a:pt x="491593" y="198798"/>
                </a:lnTo>
                <a:lnTo>
                  <a:pt x="493635" y="199395"/>
                </a:lnTo>
                <a:lnTo>
                  <a:pt x="495736" y="199395"/>
                </a:lnTo>
                <a:lnTo>
                  <a:pt x="499616" y="199395"/>
                </a:lnTo>
                <a:lnTo>
                  <a:pt x="503151" y="197461"/>
                </a:lnTo>
                <a:lnTo>
                  <a:pt x="505192" y="194213"/>
                </a:lnTo>
                <a:lnTo>
                  <a:pt x="514470" y="179563"/>
                </a:lnTo>
                <a:lnTo>
                  <a:pt x="517753" y="174357"/>
                </a:lnTo>
                <a:lnTo>
                  <a:pt x="516201" y="167432"/>
                </a:lnTo>
                <a:lnTo>
                  <a:pt x="511019" y="164161"/>
                </a:lnTo>
                <a:lnTo>
                  <a:pt x="268568" y="10471"/>
                </a:lnTo>
                <a:lnTo>
                  <a:pt x="266610" y="9241"/>
                </a:lnTo>
                <a:lnTo>
                  <a:pt x="264330" y="8668"/>
                </a:lnTo>
                <a:lnTo>
                  <a:pt x="262025" y="8775"/>
                </a:lnTo>
                <a:lnTo>
                  <a:pt x="261870" y="8787"/>
                </a:lnTo>
                <a:lnTo>
                  <a:pt x="261715" y="8787"/>
                </a:lnTo>
                <a:lnTo>
                  <a:pt x="261560" y="8775"/>
                </a:lnTo>
                <a:lnTo>
                  <a:pt x="261357" y="8763"/>
                </a:lnTo>
                <a:lnTo>
                  <a:pt x="261142" y="8763"/>
                </a:lnTo>
                <a:lnTo>
                  <a:pt x="260927" y="8763"/>
                </a:lnTo>
                <a:close/>
              </a:path>
            </a:pathLst>
          </a:custGeom>
          <a:ln w="596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68" name="bg object 168"/>
          <p:cNvPicPr/>
          <p:nvPr/>
        </p:nvPicPr>
        <p:blipFill>
          <a:blip r:embed="rId15" cstate="print"/>
          <a:stretch>
            <a:fillRect/>
          </a:stretch>
        </p:blipFill>
        <p:spPr>
          <a:xfrm>
            <a:off x="7414239" y="6419429"/>
            <a:ext cx="91375" cy="91447"/>
          </a:xfrm>
          <a:prstGeom prst="rect">
            <a:avLst/>
          </a:prstGeom>
        </p:spPr>
      </p:pic>
      <p:pic>
        <p:nvPicPr>
          <p:cNvPr id="169" name="bg object 169"/>
          <p:cNvPicPr/>
          <p:nvPr/>
        </p:nvPicPr>
        <p:blipFill>
          <a:blip r:embed="rId16" cstate="print"/>
          <a:stretch>
            <a:fillRect/>
          </a:stretch>
        </p:blipFill>
        <p:spPr>
          <a:xfrm>
            <a:off x="7562653" y="6616501"/>
            <a:ext cx="86074" cy="75507"/>
          </a:xfrm>
          <a:prstGeom prst="rect">
            <a:avLst/>
          </a:prstGeom>
        </p:spPr>
      </p:pic>
      <p:pic>
        <p:nvPicPr>
          <p:cNvPr id="170" name="bg object 170"/>
          <p:cNvPicPr/>
          <p:nvPr/>
        </p:nvPicPr>
        <p:blipFill>
          <a:blip r:embed="rId16" cstate="print"/>
          <a:stretch>
            <a:fillRect/>
          </a:stretch>
        </p:blipFill>
        <p:spPr>
          <a:xfrm>
            <a:off x="7271117" y="6616501"/>
            <a:ext cx="86098" cy="75507"/>
          </a:xfrm>
          <a:prstGeom prst="rect">
            <a:avLst/>
          </a:prstGeom>
        </p:spPr>
      </p:pic>
      <p:pic>
        <p:nvPicPr>
          <p:cNvPr id="171" name="bg object 171"/>
          <p:cNvPicPr/>
          <p:nvPr/>
        </p:nvPicPr>
        <p:blipFill>
          <a:blip r:embed="rId17" cstate="print"/>
          <a:stretch>
            <a:fillRect/>
          </a:stretch>
        </p:blipFill>
        <p:spPr>
          <a:xfrm>
            <a:off x="7379378" y="6569899"/>
            <a:ext cx="161080" cy="206750"/>
          </a:xfrm>
          <a:prstGeom prst="rect">
            <a:avLst/>
          </a:prstGeom>
        </p:spPr>
      </p:pic>
      <p:sp>
        <p:nvSpPr>
          <p:cNvPr id="172" name="bg object 172"/>
          <p:cNvSpPr/>
          <p:nvPr/>
        </p:nvSpPr>
        <p:spPr>
          <a:xfrm>
            <a:off x="7239296" y="6339591"/>
            <a:ext cx="441325" cy="434340"/>
          </a:xfrm>
          <a:custGeom>
            <a:avLst/>
            <a:gdLst/>
            <a:ahLst/>
            <a:cxnLst/>
            <a:rect l="l" t="t" r="r" b="b"/>
            <a:pathLst>
              <a:path w="441325" h="434340">
                <a:moveTo>
                  <a:pt x="221209" y="0"/>
                </a:moveTo>
                <a:lnTo>
                  <a:pt x="219418" y="11"/>
                </a:lnTo>
                <a:lnTo>
                  <a:pt x="752" y="139899"/>
                </a:lnTo>
                <a:lnTo>
                  <a:pt x="0" y="141260"/>
                </a:lnTo>
                <a:lnTo>
                  <a:pt x="71" y="432211"/>
                </a:lnTo>
                <a:lnTo>
                  <a:pt x="1934" y="434073"/>
                </a:lnTo>
                <a:lnTo>
                  <a:pt x="149785" y="434073"/>
                </a:lnTo>
                <a:lnTo>
                  <a:pt x="151636" y="432211"/>
                </a:lnTo>
                <a:lnTo>
                  <a:pt x="151707" y="425453"/>
                </a:lnTo>
                <a:lnTo>
                  <a:pt x="8620" y="425453"/>
                </a:lnTo>
                <a:lnTo>
                  <a:pt x="8620" y="145081"/>
                </a:lnTo>
                <a:lnTo>
                  <a:pt x="220326" y="9647"/>
                </a:lnTo>
                <a:lnTo>
                  <a:pt x="236429" y="9647"/>
                </a:lnTo>
                <a:lnTo>
                  <a:pt x="221209" y="0"/>
                </a:lnTo>
                <a:close/>
              </a:path>
              <a:path w="441325" h="434340">
                <a:moveTo>
                  <a:pt x="298198" y="241901"/>
                </a:moveTo>
                <a:lnTo>
                  <a:pt x="289589" y="241901"/>
                </a:lnTo>
                <a:lnTo>
                  <a:pt x="289661" y="432211"/>
                </a:lnTo>
                <a:lnTo>
                  <a:pt x="291523" y="434073"/>
                </a:lnTo>
                <a:lnTo>
                  <a:pt x="431924" y="434073"/>
                </a:lnTo>
                <a:lnTo>
                  <a:pt x="433834" y="432211"/>
                </a:lnTo>
                <a:lnTo>
                  <a:pt x="434007" y="425453"/>
                </a:lnTo>
                <a:lnTo>
                  <a:pt x="298198" y="425453"/>
                </a:lnTo>
                <a:lnTo>
                  <a:pt x="298198" y="241901"/>
                </a:lnTo>
                <a:close/>
              </a:path>
              <a:path w="441325" h="434340">
                <a:moveTo>
                  <a:pt x="296275" y="233292"/>
                </a:moveTo>
                <a:lnTo>
                  <a:pt x="145021" y="233292"/>
                </a:lnTo>
                <a:lnTo>
                  <a:pt x="143099" y="235215"/>
                </a:lnTo>
                <a:lnTo>
                  <a:pt x="143099" y="425453"/>
                </a:lnTo>
                <a:lnTo>
                  <a:pt x="151707" y="425453"/>
                </a:lnTo>
                <a:lnTo>
                  <a:pt x="151707" y="241901"/>
                </a:lnTo>
                <a:lnTo>
                  <a:pt x="298198" y="241901"/>
                </a:lnTo>
                <a:lnTo>
                  <a:pt x="298198" y="235215"/>
                </a:lnTo>
                <a:lnTo>
                  <a:pt x="296275" y="233292"/>
                </a:lnTo>
                <a:close/>
              </a:path>
              <a:path w="441325" h="434340">
                <a:moveTo>
                  <a:pt x="236429" y="9647"/>
                </a:moveTo>
                <a:lnTo>
                  <a:pt x="220326" y="9647"/>
                </a:lnTo>
                <a:lnTo>
                  <a:pt x="432593" y="144185"/>
                </a:lnTo>
                <a:lnTo>
                  <a:pt x="425381" y="425453"/>
                </a:lnTo>
                <a:lnTo>
                  <a:pt x="434007" y="425453"/>
                </a:lnTo>
                <a:lnTo>
                  <a:pt x="441309" y="140448"/>
                </a:lnTo>
                <a:lnTo>
                  <a:pt x="440545" y="139027"/>
                </a:lnTo>
                <a:lnTo>
                  <a:pt x="236429" y="9647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3" name="bg object 173"/>
          <p:cNvSpPr/>
          <p:nvPr/>
        </p:nvSpPr>
        <p:spPr>
          <a:xfrm>
            <a:off x="7239296" y="6339591"/>
            <a:ext cx="441325" cy="434340"/>
          </a:xfrm>
          <a:custGeom>
            <a:avLst/>
            <a:gdLst/>
            <a:ahLst/>
            <a:cxnLst/>
            <a:rect l="l" t="t" r="r" b="b"/>
            <a:pathLst>
              <a:path w="441325" h="434340">
                <a:moveTo>
                  <a:pt x="429584" y="434073"/>
                </a:moveTo>
                <a:lnTo>
                  <a:pt x="293887" y="434073"/>
                </a:lnTo>
                <a:lnTo>
                  <a:pt x="291523" y="434073"/>
                </a:lnTo>
                <a:lnTo>
                  <a:pt x="289589" y="432139"/>
                </a:lnTo>
                <a:lnTo>
                  <a:pt x="289589" y="429775"/>
                </a:lnTo>
                <a:lnTo>
                  <a:pt x="289589" y="241901"/>
                </a:lnTo>
                <a:lnTo>
                  <a:pt x="151707" y="241901"/>
                </a:lnTo>
                <a:lnTo>
                  <a:pt x="151707" y="429775"/>
                </a:lnTo>
                <a:lnTo>
                  <a:pt x="151707" y="432139"/>
                </a:lnTo>
                <a:lnTo>
                  <a:pt x="149785" y="434073"/>
                </a:lnTo>
                <a:lnTo>
                  <a:pt x="147409" y="434073"/>
                </a:lnTo>
                <a:lnTo>
                  <a:pt x="4310" y="434073"/>
                </a:lnTo>
                <a:lnTo>
                  <a:pt x="1934" y="434073"/>
                </a:lnTo>
                <a:lnTo>
                  <a:pt x="0" y="432139"/>
                </a:lnTo>
                <a:lnTo>
                  <a:pt x="0" y="429775"/>
                </a:lnTo>
                <a:lnTo>
                  <a:pt x="0" y="142729"/>
                </a:lnTo>
                <a:lnTo>
                  <a:pt x="0" y="141260"/>
                </a:lnTo>
                <a:lnTo>
                  <a:pt x="752" y="139899"/>
                </a:lnTo>
                <a:lnTo>
                  <a:pt x="138753" y="51484"/>
                </a:lnTo>
                <a:lnTo>
                  <a:pt x="218009" y="907"/>
                </a:lnTo>
                <a:lnTo>
                  <a:pt x="221209" y="0"/>
                </a:lnTo>
                <a:lnTo>
                  <a:pt x="222630" y="895"/>
                </a:lnTo>
                <a:lnTo>
                  <a:pt x="439267" y="138203"/>
                </a:lnTo>
                <a:lnTo>
                  <a:pt x="440545" y="139027"/>
                </a:lnTo>
                <a:lnTo>
                  <a:pt x="441309" y="140448"/>
                </a:lnTo>
                <a:lnTo>
                  <a:pt x="441273" y="141964"/>
                </a:lnTo>
                <a:lnTo>
                  <a:pt x="433894" y="429882"/>
                </a:lnTo>
                <a:lnTo>
                  <a:pt x="433834" y="432211"/>
                </a:lnTo>
                <a:lnTo>
                  <a:pt x="431924" y="434073"/>
                </a:lnTo>
                <a:lnTo>
                  <a:pt x="429584" y="434073"/>
                </a:lnTo>
                <a:close/>
              </a:path>
              <a:path w="441325" h="434340">
                <a:moveTo>
                  <a:pt x="298198" y="425453"/>
                </a:moveTo>
                <a:lnTo>
                  <a:pt x="425381" y="425453"/>
                </a:lnTo>
                <a:lnTo>
                  <a:pt x="432593" y="144185"/>
                </a:lnTo>
                <a:lnTo>
                  <a:pt x="220326" y="9647"/>
                </a:lnTo>
                <a:lnTo>
                  <a:pt x="143397" y="58756"/>
                </a:lnTo>
                <a:lnTo>
                  <a:pt x="8620" y="145081"/>
                </a:lnTo>
                <a:lnTo>
                  <a:pt x="8620" y="425453"/>
                </a:lnTo>
                <a:lnTo>
                  <a:pt x="143099" y="425453"/>
                </a:lnTo>
                <a:lnTo>
                  <a:pt x="143099" y="237591"/>
                </a:lnTo>
                <a:lnTo>
                  <a:pt x="143099" y="235215"/>
                </a:lnTo>
                <a:lnTo>
                  <a:pt x="145021" y="233292"/>
                </a:lnTo>
                <a:lnTo>
                  <a:pt x="147409" y="233292"/>
                </a:lnTo>
                <a:lnTo>
                  <a:pt x="293887" y="233292"/>
                </a:lnTo>
                <a:lnTo>
                  <a:pt x="296275" y="233292"/>
                </a:lnTo>
                <a:lnTo>
                  <a:pt x="298198" y="235215"/>
                </a:lnTo>
                <a:lnTo>
                  <a:pt x="298198" y="237591"/>
                </a:lnTo>
                <a:lnTo>
                  <a:pt x="298198" y="425453"/>
                </a:lnTo>
                <a:close/>
              </a:path>
            </a:pathLst>
          </a:custGeom>
          <a:ln w="596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4" name="bg object 174"/>
          <p:cNvSpPr/>
          <p:nvPr/>
        </p:nvSpPr>
        <p:spPr>
          <a:xfrm>
            <a:off x="8220045" y="6349560"/>
            <a:ext cx="55880" cy="73660"/>
          </a:xfrm>
          <a:custGeom>
            <a:avLst/>
            <a:gdLst/>
            <a:ahLst/>
            <a:cxnLst/>
            <a:rect l="l" t="t" r="r" b="b"/>
            <a:pathLst>
              <a:path w="55879" h="73660">
                <a:moveTo>
                  <a:pt x="49431" y="0"/>
                </a:moveTo>
                <a:lnTo>
                  <a:pt x="6435" y="0"/>
                </a:lnTo>
                <a:lnTo>
                  <a:pt x="0" y="6423"/>
                </a:lnTo>
                <a:lnTo>
                  <a:pt x="0" y="40583"/>
                </a:lnTo>
                <a:lnTo>
                  <a:pt x="752" y="41956"/>
                </a:lnTo>
                <a:lnTo>
                  <a:pt x="49956" y="73143"/>
                </a:lnTo>
                <a:lnTo>
                  <a:pt x="50744" y="73370"/>
                </a:lnTo>
                <a:lnTo>
                  <a:pt x="52272" y="73370"/>
                </a:lnTo>
                <a:lnTo>
                  <a:pt x="52977" y="73203"/>
                </a:lnTo>
                <a:lnTo>
                  <a:pt x="55006" y="72080"/>
                </a:lnTo>
                <a:lnTo>
                  <a:pt x="55866" y="70636"/>
                </a:lnTo>
                <a:lnTo>
                  <a:pt x="55866" y="61227"/>
                </a:lnTo>
                <a:lnTo>
                  <a:pt x="47246" y="61227"/>
                </a:lnTo>
                <a:lnTo>
                  <a:pt x="8620" y="36750"/>
                </a:lnTo>
                <a:lnTo>
                  <a:pt x="8620" y="11175"/>
                </a:lnTo>
                <a:lnTo>
                  <a:pt x="11187" y="8608"/>
                </a:lnTo>
                <a:lnTo>
                  <a:pt x="55866" y="8608"/>
                </a:lnTo>
                <a:lnTo>
                  <a:pt x="55866" y="6423"/>
                </a:lnTo>
                <a:lnTo>
                  <a:pt x="49431" y="0"/>
                </a:lnTo>
                <a:close/>
              </a:path>
              <a:path w="55879" h="73660">
                <a:moveTo>
                  <a:pt x="55866" y="8608"/>
                </a:moveTo>
                <a:lnTo>
                  <a:pt x="44678" y="8608"/>
                </a:lnTo>
                <a:lnTo>
                  <a:pt x="47246" y="11175"/>
                </a:lnTo>
                <a:lnTo>
                  <a:pt x="47246" y="61227"/>
                </a:lnTo>
                <a:lnTo>
                  <a:pt x="55866" y="61227"/>
                </a:lnTo>
                <a:lnTo>
                  <a:pt x="55866" y="8608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5" name="bg object 175"/>
          <p:cNvSpPr/>
          <p:nvPr/>
        </p:nvSpPr>
        <p:spPr>
          <a:xfrm>
            <a:off x="8220045" y="6349560"/>
            <a:ext cx="55880" cy="73660"/>
          </a:xfrm>
          <a:custGeom>
            <a:avLst/>
            <a:gdLst/>
            <a:ahLst/>
            <a:cxnLst/>
            <a:rect l="l" t="t" r="r" b="b"/>
            <a:pathLst>
              <a:path w="55879" h="73660">
                <a:moveTo>
                  <a:pt x="51556" y="73370"/>
                </a:moveTo>
                <a:lnTo>
                  <a:pt x="50744" y="73370"/>
                </a:lnTo>
                <a:lnTo>
                  <a:pt x="49956" y="73143"/>
                </a:lnTo>
                <a:lnTo>
                  <a:pt x="49239" y="72701"/>
                </a:lnTo>
                <a:lnTo>
                  <a:pt x="2005" y="42756"/>
                </a:lnTo>
                <a:lnTo>
                  <a:pt x="752" y="41956"/>
                </a:lnTo>
                <a:lnTo>
                  <a:pt x="0" y="40583"/>
                </a:lnTo>
                <a:lnTo>
                  <a:pt x="0" y="39114"/>
                </a:lnTo>
                <a:lnTo>
                  <a:pt x="0" y="14339"/>
                </a:lnTo>
                <a:lnTo>
                  <a:pt x="0" y="6423"/>
                </a:lnTo>
                <a:lnTo>
                  <a:pt x="6435" y="0"/>
                </a:lnTo>
                <a:lnTo>
                  <a:pt x="14339" y="0"/>
                </a:lnTo>
                <a:lnTo>
                  <a:pt x="41538" y="0"/>
                </a:lnTo>
                <a:lnTo>
                  <a:pt x="49431" y="0"/>
                </a:lnTo>
                <a:lnTo>
                  <a:pt x="55866" y="6423"/>
                </a:lnTo>
                <a:lnTo>
                  <a:pt x="55866" y="14339"/>
                </a:lnTo>
                <a:lnTo>
                  <a:pt x="55866" y="69072"/>
                </a:lnTo>
                <a:lnTo>
                  <a:pt x="55866" y="70636"/>
                </a:lnTo>
                <a:lnTo>
                  <a:pt x="55006" y="72080"/>
                </a:lnTo>
                <a:lnTo>
                  <a:pt x="53633" y="72845"/>
                </a:lnTo>
                <a:lnTo>
                  <a:pt x="52977" y="73203"/>
                </a:lnTo>
                <a:lnTo>
                  <a:pt x="52272" y="73370"/>
                </a:lnTo>
                <a:lnTo>
                  <a:pt x="51556" y="73370"/>
                </a:lnTo>
                <a:close/>
              </a:path>
              <a:path w="55879" h="73660">
                <a:moveTo>
                  <a:pt x="8620" y="36750"/>
                </a:moveTo>
                <a:lnTo>
                  <a:pt x="47246" y="61227"/>
                </a:lnTo>
                <a:lnTo>
                  <a:pt x="47246" y="14339"/>
                </a:lnTo>
                <a:lnTo>
                  <a:pt x="47246" y="11175"/>
                </a:lnTo>
                <a:lnTo>
                  <a:pt x="44678" y="8608"/>
                </a:lnTo>
                <a:lnTo>
                  <a:pt x="41538" y="8608"/>
                </a:lnTo>
                <a:lnTo>
                  <a:pt x="14339" y="8608"/>
                </a:lnTo>
                <a:lnTo>
                  <a:pt x="11187" y="8608"/>
                </a:lnTo>
                <a:lnTo>
                  <a:pt x="8620" y="11175"/>
                </a:lnTo>
                <a:lnTo>
                  <a:pt x="8620" y="14339"/>
                </a:lnTo>
                <a:lnTo>
                  <a:pt x="8620" y="36750"/>
                </a:lnTo>
                <a:close/>
              </a:path>
            </a:pathLst>
          </a:custGeom>
          <a:ln w="596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6" name="bg object 176"/>
          <p:cNvSpPr/>
          <p:nvPr/>
        </p:nvSpPr>
        <p:spPr>
          <a:xfrm>
            <a:off x="7806468" y="6288655"/>
            <a:ext cx="525145" cy="209550"/>
          </a:xfrm>
          <a:custGeom>
            <a:avLst/>
            <a:gdLst/>
            <a:ahLst/>
            <a:cxnLst/>
            <a:rect l="l" t="t" r="r" b="b"/>
            <a:pathLst>
              <a:path w="525145" h="209550">
                <a:moveTo>
                  <a:pt x="257763" y="11"/>
                </a:moveTo>
                <a:lnTo>
                  <a:pt x="8900" y="157809"/>
                </a:lnTo>
                <a:lnTo>
                  <a:pt x="0" y="177774"/>
                </a:lnTo>
                <a:lnTo>
                  <a:pt x="2775" y="185079"/>
                </a:lnTo>
                <a:lnTo>
                  <a:pt x="12028" y="199753"/>
                </a:lnTo>
                <a:lnTo>
                  <a:pt x="15682" y="205508"/>
                </a:lnTo>
                <a:lnTo>
                  <a:pt x="21938" y="208935"/>
                </a:lnTo>
                <a:lnTo>
                  <a:pt x="32529" y="208935"/>
                </a:lnTo>
                <a:lnTo>
                  <a:pt x="36195" y="207872"/>
                </a:lnTo>
                <a:lnTo>
                  <a:pt x="47994" y="200315"/>
                </a:lnTo>
                <a:lnTo>
                  <a:pt x="24900" y="200315"/>
                </a:lnTo>
                <a:lnTo>
                  <a:pt x="21365" y="198392"/>
                </a:lnTo>
                <a:lnTo>
                  <a:pt x="6787" y="175312"/>
                </a:lnTo>
                <a:lnTo>
                  <a:pt x="8351" y="168387"/>
                </a:lnTo>
                <a:lnTo>
                  <a:pt x="256796" y="9348"/>
                </a:lnTo>
                <a:lnTo>
                  <a:pt x="258825" y="8763"/>
                </a:lnTo>
                <a:lnTo>
                  <a:pt x="262362" y="8763"/>
                </a:lnTo>
                <a:lnTo>
                  <a:pt x="264330" y="8668"/>
                </a:lnTo>
                <a:lnTo>
                  <a:pt x="281811" y="8668"/>
                </a:lnTo>
                <a:lnTo>
                  <a:pt x="269750" y="1050"/>
                </a:lnTo>
                <a:lnTo>
                  <a:pt x="266417" y="167"/>
                </a:lnTo>
                <a:lnTo>
                  <a:pt x="261786" y="167"/>
                </a:lnTo>
                <a:lnTo>
                  <a:pt x="257763" y="11"/>
                </a:lnTo>
                <a:close/>
              </a:path>
              <a:path w="525145" h="209550">
                <a:moveTo>
                  <a:pt x="277903" y="63352"/>
                </a:moveTo>
                <a:lnTo>
                  <a:pt x="261810" y="63352"/>
                </a:lnTo>
                <a:lnTo>
                  <a:pt x="477026" y="199753"/>
                </a:lnTo>
                <a:lnTo>
                  <a:pt x="488357" y="206953"/>
                </a:lnTo>
                <a:lnTo>
                  <a:pt x="491999" y="208004"/>
                </a:lnTo>
                <a:lnTo>
                  <a:pt x="502601" y="208004"/>
                </a:lnTo>
                <a:lnTo>
                  <a:pt x="508858" y="204565"/>
                </a:lnTo>
                <a:lnTo>
                  <a:pt x="512125" y="199395"/>
                </a:lnTo>
                <a:lnTo>
                  <a:pt x="493635" y="199395"/>
                </a:lnTo>
                <a:lnTo>
                  <a:pt x="491593" y="198798"/>
                </a:lnTo>
                <a:lnTo>
                  <a:pt x="277903" y="63352"/>
                </a:lnTo>
                <a:close/>
              </a:path>
              <a:path w="525145" h="209550">
                <a:moveTo>
                  <a:pt x="262539" y="53717"/>
                </a:moveTo>
                <a:lnTo>
                  <a:pt x="260819" y="53741"/>
                </a:lnTo>
                <a:lnTo>
                  <a:pt x="32935" y="199730"/>
                </a:lnTo>
                <a:lnTo>
                  <a:pt x="30881" y="200315"/>
                </a:lnTo>
                <a:lnTo>
                  <a:pt x="47994" y="200315"/>
                </a:lnTo>
                <a:lnTo>
                  <a:pt x="261810" y="63352"/>
                </a:lnTo>
                <a:lnTo>
                  <a:pt x="277903" y="63352"/>
                </a:lnTo>
                <a:lnTo>
                  <a:pt x="264246" y="54696"/>
                </a:lnTo>
                <a:lnTo>
                  <a:pt x="262539" y="53717"/>
                </a:lnTo>
                <a:close/>
              </a:path>
              <a:path w="525145" h="209550">
                <a:moveTo>
                  <a:pt x="281811" y="8668"/>
                </a:moveTo>
                <a:lnTo>
                  <a:pt x="264330" y="8668"/>
                </a:lnTo>
                <a:lnTo>
                  <a:pt x="266610" y="9241"/>
                </a:lnTo>
                <a:lnTo>
                  <a:pt x="516201" y="167432"/>
                </a:lnTo>
                <a:lnTo>
                  <a:pt x="517753" y="174357"/>
                </a:lnTo>
                <a:lnTo>
                  <a:pt x="503151" y="197461"/>
                </a:lnTo>
                <a:lnTo>
                  <a:pt x="499616" y="199395"/>
                </a:lnTo>
                <a:lnTo>
                  <a:pt x="512125" y="199395"/>
                </a:lnTo>
                <a:lnTo>
                  <a:pt x="521753" y="184160"/>
                </a:lnTo>
                <a:lnTo>
                  <a:pt x="524542" y="176821"/>
                </a:lnTo>
                <a:lnTo>
                  <a:pt x="524319" y="169238"/>
                </a:lnTo>
                <a:lnTo>
                  <a:pt x="521281" y="162295"/>
                </a:lnTo>
                <a:lnTo>
                  <a:pt x="515628" y="156877"/>
                </a:lnTo>
                <a:lnTo>
                  <a:pt x="281811" y="8668"/>
                </a:lnTo>
                <a:close/>
              </a:path>
              <a:path w="525145" h="209550">
                <a:moveTo>
                  <a:pt x="262362" y="8763"/>
                </a:moveTo>
                <a:lnTo>
                  <a:pt x="261357" y="8763"/>
                </a:lnTo>
                <a:lnTo>
                  <a:pt x="261870" y="8787"/>
                </a:lnTo>
                <a:lnTo>
                  <a:pt x="262362" y="8763"/>
                </a:lnTo>
                <a:close/>
              </a:path>
              <a:path w="525145" h="209550">
                <a:moveTo>
                  <a:pt x="265786" y="0"/>
                </a:moveTo>
                <a:lnTo>
                  <a:pt x="261786" y="167"/>
                </a:lnTo>
                <a:lnTo>
                  <a:pt x="266417" y="167"/>
                </a:lnTo>
                <a:lnTo>
                  <a:pt x="265786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7" name="bg object 177"/>
          <p:cNvSpPr/>
          <p:nvPr/>
        </p:nvSpPr>
        <p:spPr>
          <a:xfrm>
            <a:off x="7806468" y="6288655"/>
            <a:ext cx="525145" cy="209550"/>
          </a:xfrm>
          <a:custGeom>
            <a:avLst/>
            <a:gdLst/>
            <a:ahLst/>
            <a:cxnLst/>
            <a:rect l="l" t="t" r="r" b="b"/>
            <a:pathLst>
              <a:path w="525145" h="209550">
                <a:moveTo>
                  <a:pt x="28780" y="208935"/>
                </a:moveTo>
                <a:lnTo>
                  <a:pt x="21938" y="208935"/>
                </a:lnTo>
                <a:lnTo>
                  <a:pt x="15682" y="205508"/>
                </a:lnTo>
                <a:lnTo>
                  <a:pt x="12028" y="199753"/>
                </a:lnTo>
                <a:lnTo>
                  <a:pt x="2775" y="185079"/>
                </a:lnTo>
                <a:lnTo>
                  <a:pt x="0" y="177774"/>
                </a:lnTo>
                <a:lnTo>
                  <a:pt x="227" y="170204"/>
                </a:lnTo>
                <a:lnTo>
                  <a:pt x="3260" y="163253"/>
                </a:lnTo>
                <a:lnTo>
                  <a:pt x="8900" y="157809"/>
                </a:lnTo>
                <a:lnTo>
                  <a:pt x="250408" y="3211"/>
                </a:lnTo>
                <a:lnTo>
                  <a:pt x="253775" y="1050"/>
                </a:lnTo>
                <a:lnTo>
                  <a:pt x="257763" y="11"/>
                </a:lnTo>
                <a:lnTo>
                  <a:pt x="261786" y="167"/>
                </a:lnTo>
                <a:lnTo>
                  <a:pt x="265786" y="0"/>
                </a:lnTo>
                <a:lnTo>
                  <a:pt x="420193" y="96378"/>
                </a:lnTo>
                <a:lnTo>
                  <a:pt x="515628" y="156877"/>
                </a:lnTo>
                <a:lnTo>
                  <a:pt x="524542" y="176821"/>
                </a:lnTo>
                <a:lnTo>
                  <a:pt x="521753" y="184160"/>
                </a:lnTo>
                <a:lnTo>
                  <a:pt x="512488" y="198810"/>
                </a:lnTo>
                <a:lnTo>
                  <a:pt x="508858" y="204565"/>
                </a:lnTo>
                <a:lnTo>
                  <a:pt x="502601" y="208004"/>
                </a:lnTo>
                <a:lnTo>
                  <a:pt x="495736" y="208004"/>
                </a:lnTo>
                <a:lnTo>
                  <a:pt x="491999" y="208004"/>
                </a:lnTo>
                <a:lnTo>
                  <a:pt x="488357" y="206953"/>
                </a:lnTo>
                <a:lnTo>
                  <a:pt x="485205" y="204959"/>
                </a:lnTo>
                <a:lnTo>
                  <a:pt x="476274" y="199276"/>
                </a:lnTo>
                <a:lnTo>
                  <a:pt x="261810" y="63352"/>
                </a:lnTo>
                <a:lnTo>
                  <a:pt x="39347" y="205855"/>
                </a:lnTo>
                <a:lnTo>
                  <a:pt x="36195" y="207872"/>
                </a:lnTo>
                <a:lnTo>
                  <a:pt x="32529" y="208935"/>
                </a:lnTo>
                <a:lnTo>
                  <a:pt x="28780" y="208935"/>
                </a:lnTo>
                <a:close/>
              </a:path>
              <a:path w="525145" h="209550">
                <a:moveTo>
                  <a:pt x="260927" y="8763"/>
                </a:moveTo>
                <a:lnTo>
                  <a:pt x="258825" y="8763"/>
                </a:lnTo>
                <a:lnTo>
                  <a:pt x="256796" y="9348"/>
                </a:lnTo>
                <a:lnTo>
                  <a:pt x="255052" y="10459"/>
                </a:lnTo>
                <a:lnTo>
                  <a:pt x="13545" y="165068"/>
                </a:lnTo>
                <a:lnTo>
                  <a:pt x="8351" y="168387"/>
                </a:lnTo>
                <a:lnTo>
                  <a:pt x="6787" y="175312"/>
                </a:lnTo>
                <a:lnTo>
                  <a:pt x="10070" y="180494"/>
                </a:lnTo>
                <a:lnTo>
                  <a:pt x="19312" y="195157"/>
                </a:lnTo>
                <a:lnTo>
                  <a:pt x="21365" y="198392"/>
                </a:lnTo>
                <a:lnTo>
                  <a:pt x="24900" y="200315"/>
                </a:lnTo>
                <a:lnTo>
                  <a:pt x="28780" y="200315"/>
                </a:lnTo>
                <a:lnTo>
                  <a:pt x="30881" y="200315"/>
                </a:lnTo>
                <a:lnTo>
                  <a:pt x="32935" y="199730"/>
                </a:lnTo>
                <a:lnTo>
                  <a:pt x="34702" y="198595"/>
                </a:lnTo>
                <a:lnTo>
                  <a:pt x="43609" y="192888"/>
                </a:lnTo>
                <a:lnTo>
                  <a:pt x="259470" y="54612"/>
                </a:lnTo>
                <a:lnTo>
                  <a:pt x="260819" y="53741"/>
                </a:lnTo>
                <a:lnTo>
                  <a:pt x="262539" y="53717"/>
                </a:lnTo>
                <a:lnTo>
                  <a:pt x="263924" y="54505"/>
                </a:lnTo>
                <a:lnTo>
                  <a:pt x="264079" y="54589"/>
                </a:lnTo>
                <a:lnTo>
                  <a:pt x="264246" y="54696"/>
                </a:lnTo>
                <a:lnTo>
                  <a:pt x="480883" y="192004"/>
                </a:lnTo>
                <a:lnTo>
                  <a:pt x="489826" y="197688"/>
                </a:lnTo>
                <a:lnTo>
                  <a:pt x="491593" y="198798"/>
                </a:lnTo>
                <a:lnTo>
                  <a:pt x="493635" y="199395"/>
                </a:lnTo>
                <a:lnTo>
                  <a:pt x="495736" y="199395"/>
                </a:lnTo>
                <a:lnTo>
                  <a:pt x="499616" y="199395"/>
                </a:lnTo>
                <a:lnTo>
                  <a:pt x="503151" y="197461"/>
                </a:lnTo>
                <a:lnTo>
                  <a:pt x="505192" y="194213"/>
                </a:lnTo>
                <a:lnTo>
                  <a:pt x="514470" y="179563"/>
                </a:lnTo>
                <a:lnTo>
                  <a:pt x="517753" y="174357"/>
                </a:lnTo>
                <a:lnTo>
                  <a:pt x="516201" y="167432"/>
                </a:lnTo>
                <a:lnTo>
                  <a:pt x="511019" y="164161"/>
                </a:lnTo>
                <a:lnTo>
                  <a:pt x="268568" y="10471"/>
                </a:lnTo>
                <a:lnTo>
                  <a:pt x="266610" y="9241"/>
                </a:lnTo>
                <a:lnTo>
                  <a:pt x="264330" y="8668"/>
                </a:lnTo>
                <a:lnTo>
                  <a:pt x="262025" y="8775"/>
                </a:lnTo>
                <a:lnTo>
                  <a:pt x="261870" y="8787"/>
                </a:lnTo>
                <a:lnTo>
                  <a:pt x="261715" y="8787"/>
                </a:lnTo>
                <a:lnTo>
                  <a:pt x="261560" y="8775"/>
                </a:lnTo>
                <a:lnTo>
                  <a:pt x="261357" y="8763"/>
                </a:lnTo>
                <a:lnTo>
                  <a:pt x="261142" y="8763"/>
                </a:lnTo>
                <a:lnTo>
                  <a:pt x="260927" y="8763"/>
                </a:lnTo>
                <a:close/>
              </a:path>
            </a:pathLst>
          </a:custGeom>
          <a:ln w="596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78" name="bg object 178"/>
          <p:cNvPicPr/>
          <p:nvPr/>
        </p:nvPicPr>
        <p:blipFill>
          <a:blip r:embed="rId15" cstate="print"/>
          <a:stretch>
            <a:fillRect/>
          </a:stretch>
        </p:blipFill>
        <p:spPr>
          <a:xfrm>
            <a:off x="8023028" y="6422287"/>
            <a:ext cx="91375" cy="91447"/>
          </a:xfrm>
          <a:prstGeom prst="rect">
            <a:avLst/>
          </a:prstGeom>
        </p:spPr>
      </p:pic>
      <p:pic>
        <p:nvPicPr>
          <p:cNvPr id="179" name="bg object 179"/>
          <p:cNvPicPr/>
          <p:nvPr/>
        </p:nvPicPr>
        <p:blipFill>
          <a:blip r:embed="rId18" cstate="print"/>
          <a:stretch>
            <a:fillRect/>
          </a:stretch>
        </p:blipFill>
        <p:spPr>
          <a:xfrm>
            <a:off x="8171443" y="6619360"/>
            <a:ext cx="86074" cy="75507"/>
          </a:xfrm>
          <a:prstGeom prst="rect">
            <a:avLst/>
          </a:prstGeom>
        </p:spPr>
      </p:pic>
      <p:pic>
        <p:nvPicPr>
          <p:cNvPr id="180" name="bg object 180"/>
          <p:cNvPicPr/>
          <p:nvPr/>
        </p:nvPicPr>
        <p:blipFill>
          <a:blip r:embed="rId19" cstate="print"/>
          <a:stretch>
            <a:fillRect/>
          </a:stretch>
        </p:blipFill>
        <p:spPr>
          <a:xfrm>
            <a:off x="7879908" y="6619360"/>
            <a:ext cx="86098" cy="75507"/>
          </a:xfrm>
          <a:prstGeom prst="rect">
            <a:avLst/>
          </a:prstGeom>
        </p:spPr>
      </p:pic>
      <p:pic>
        <p:nvPicPr>
          <p:cNvPr id="181" name="bg object 181"/>
          <p:cNvPicPr/>
          <p:nvPr/>
        </p:nvPicPr>
        <p:blipFill>
          <a:blip r:embed="rId20" cstate="print"/>
          <a:stretch>
            <a:fillRect/>
          </a:stretch>
        </p:blipFill>
        <p:spPr>
          <a:xfrm>
            <a:off x="7988168" y="6572757"/>
            <a:ext cx="161080" cy="206750"/>
          </a:xfrm>
          <a:prstGeom prst="rect">
            <a:avLst/>
          </a:prstGeom>
        </p:spPr>
      </p:pic>
      <p:sp>
        <p:nvSpPr>
          <p:cNvPr id="182" name="bg object 182"/>
          <p:cNvSpPr/>
          <p:nvPr/>
        </p:nvSpPr>
        <p:spPr>
          <a:xfrm>
            <a:off x="7848086" y="6342449"/>
            <a:ext cx="441325" cy="434340"/>
          </a:xfrm>
          <a:custGeom>
            <a:avLst/>
            <a:gdLst/>
            <a:ahLst/>
            <a:cxnLst/>
            <a:rect l="l" t="t" r="r" b="b"/>
            <a:pathLst>
              <a:path w="441325" h="434340">
                <a:moveTo>
                  <a:pt x="221209" y="0"/>
                </a:moveTo>
                <a:lnTo>
                  <a:pt x="219418" y="11"/>
                </a:lnTo>
                <a:lnTo>
                  <a:pt x="752" y="139899"/>
                </a:lnTo>
                <a:lnTo>
                  <a:pt x="0" y="141260"/>
                </a:lnTo>
                <a:lnTo>
                  <a:pt x="71" y="432211"/>
                </a:lnTo>
                <a:lnTo>
                  <a:pt x="1934" y="434073"/>
                </a:lnTo>
                <a:lnTo>
                  <a:pt x="149785" y="434073"/>
                </a:lnTo>
                <a:lnTo>
                  <a:pt x="151636" y="432211"/>
                </a:lnTo>
                <a:lnTo>
                  <a:pt x="151707" y="425453"/>
                </a:lnTo>
                <a:lnTo>
                  <a:pt x="8620" y="425453"/>
                </a:lnTo>
                <a:lnTo>
                  <a:pt x="8620" y="145081"/>
                </a:lnTo>
                <a:lnTo>
                  <a:pt x="220326" y="9647"/>
                </a:lnTo>
                <a:lnTo>
                  <a:pt x="236429" y="9647"/>
                </a:lnTo>
                <a:lnTo>
                  <a:pt x="221209" y="0"/>
                </a:lnTo>
                <a:close/>
              </a:path>
              <a:path w="441325" h="434340">
                <a:moveTo>
                  <a:pt x="298198" y="241901"/>
                </a:moveTo>
                <a:lnTo>
                  <a:pt x="289589" y="241901"/>
                </a:lnTo>
                <a:lnTo>
                  <a:pt x="289661" y="432211"/>
                </a:lnTo>
                <a:lnTo>
                  <a:pt x="291523" y="434073"/>
                </a:lnTo>
                <a:lnTo>
                  <a:pt x="431924" y="434073"/>
                </a:lnTo>
                <a:lnTo>
                  <a:pt x="433834" y="432211"/>
                </a:lnTo>
                <a:lnTo>
                  <a:pt x="434007" y="425453"/>
                </a:lnTo>
                <a:lnTo>
                  <a:pt x="298198" y="425453"/>
                </a:lnTo>
                <a:lnTo>
                  <a:pt x="298198" y="241901"/>
                </a:lnTo>
                <a:close/>
              </a:path>
              <a:path w="441325" h="434340">
                <a:moveTo>
                  <a:pt x="296275" y="233292"/>
                </a:moveTo>
                <a:lnTo>
                  <a:pt x="145021" y="233292"/>
                </a:lnTo>
                <a:lnTo>
                  <a:pt x="143099" y="235215"/>
                </a:lnTo>
                <a:lnTo>
                  <a:pt x="143099" y="425453"/>
                </a:lnTo>
                <a:lnTo>
                  <a:pt x="151707" y="425453"/>
                </a:lnTo>
                <a:lnTo>
                  <a:pt x="151707" y="241901"/>
                </a:lnTo>
                <a:lnTo>
                  <a:pt x="298198" y="241901"/>
                </a:lnTo>
                <a:lnTo>
                  <a:pt x="298198" y="235215"/>
                </a:lnTo>
                <a:lnTo>
                  <a:pt x="296275" y="233292"/>
                </a:lnTo>
                <a:close/>
              </a:path>
              <a:path w="441325" h="434340">
                <a:moveTo>
                  <a:pt x="236429" y="9647"/>
                </a:moveTo>
                <a:lnTo>
                  <a:pt x="220326" y="9647"/>
                </a:lnTo>
                <a:lnTo>
                  <a:pt x="432593" y="144185"/>
                </a:lnTo>
                <a:lnTo>
                  <a:pt x="425381" y="425453"/>
                </a:lnTo>
                <a:lnTo>
                  <a:pt x="434007" y="425453"/>
                </a:lnTo>
                <a:lnTo>
                  <a:pt x="441309" y="140448"/>
                </a:lnTo>
                <a:lnTo>
                  <a:pt x="440545" y="139027"/>
                </a:lnTo>
                <a:lnTo>
                  <a:pt x="236429" y="9647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3" name="bg object 183"/>
          <p:cNvSpPr/>
          <p:nvPr/>
        </p:nvSpPr>
        <p:spPr>
          <a:xfrm>
            <a:off x="7848086" y="6342449"/>
            <a:ext cx="441325" cy="434340"/>
          </a:xfrm>
          <a:custGeom>
            <a:avLst/>
            <a:gdLst/>
            <a:ahLst/>
            <a:cxnLst/>
            <a:rect l="l" t="t" r="r" b="b"/>
            <a:pathLst>
              <a:path w="441325" h="434340">
                <a:moveTo>
                  <a:pt x="429584" y="434073"/>
                </a:moveTo>
                <a:lnTo>
                  <a:pt x="293887" y="434073"/>
                </a:lnTo>
                <a:lnTo>
                  <a:pt x="291523" y="434073"/>
                </a:lnTo>
                <a:lnTo>
                  <a:pt x="289589" y="432139"/>
                </a:lnTo>
                <a:lnTo>
                  <a:pt x="289589" y="429775"/>
                </a:lnTo>
                <a:lnTo>
                  <a:pt x="289589" y="241901"/>
                </a:lnTo>
                <a:lnTo>
                  <a:pt x="151707" y="241901"/>
                </a:lnTo>
                <a:lnTo>
                  <a:pt x="151707" y="429775"/>
                </a:lnTo>
                <a:lnTo>
                  <a:pt x="151707" y="432139"/>
                </a:lnTo>
                <a:lnTo>
                  <a:pt x="149785" y="434073"/>
                </a:lnTo>
                <a:lnTo>
                  <a:pt x="147409" y="434073"/>
                </a:lnTo>
                <a:lnTo>
                  <a:pt x="4310" y="434073"/>
                </a:lnTo>
                <a:lnTo>
                  <a:pt x="1934" y="434073"/>
                </a:lnTo>
                <a:lnTo>
                  <a:pt x="0" y="432139"/>
                </a:lnTo>
                <a:lnTo>
                  <a:pt x="0" y="429775"/>
                </a:lnTo>
                <a:lnTo>
                  <a:pt x="0" y="142729"/>
                </a:lnTo>
                <a:lnTo>
                  <a:pt x="0" y="141260"/>
                </a:lnTo>
                <a:lnTo>
                  <a:pt x="752" y="139899"/>
                </a:lnTo>
                <a:lnTo>
                  <a:pt x="138753" y="51484"/>
                </a:lnTo>
                <a:lnTo>
                  <a:pt x="218009" y="907"/>
                </a:lnTo>
                <a:lnTo>
                  <a:pt x="221209" y="0"/>
                </a:lnTo>
                <a:lnTo>
                  <a:pt x="222630" y="895"/>
                </a:lnTo>
                <a:lnTo>
                  <a:pt x="439267" y="138203"/>
                </a:lnTo>
                <a:lnTo>
                  <a:pt x="440545" y="139027"/>
                </a:lnTo>
                <a:lnTo>
                  <a:pt x="441309" y="140448"/>
                </a:lnTo>
                <a:lnTo>
                  <a:pt x="441273" y="141964"/>
                </a:lnTo>
                <a:lnTo>
                  <a:pt x="433894" y="429882"/>
                </a:lnTo>
                <a:lnTo>
                  <a:pt x="433834" y="432211"/>
                </a:lnTo>
                <a:lnTo>
                  <a:pt x="431924" y="434073"/>
                </a:lnTo>
                <a:lnTo>
                  <a:pt x="429584" y="434073"/>
                </a:lnTo>
                <a:close/>
              </a:path>
              <a:path w="441325" h="434340">
                <a:moveTo>
                  <a:pt x="298198" y="425453"/>
                </a:moveTo>
                <a:lnTo>
                  <a:pt x="425381" y="425453"/>
                </a:lnTo>
                <a:lnTo>
                  <a:pt x="432593" y="144185"/>
                </a:lnTo>
                <a:lnTo>
                  <a:pt x="220326" y="9647"/>
                </a:lnTo>
                <a:lnTo>
                  <a:pt x="143397" y="58756"/>
                </a:lnTo>
                <a:lnTo>
                  <a:pt x="8620" y="145081"/>
                </a:lnTo>
                <a:lnTo>
                  <a:pt x="8620" y="425453"/>
                </a:lnTo>
                <a:lnTo>
                  <a:pt x="143099" y="425453"/>
                </a:lnTo>
                <a:lnTo>
                  <a:pt x="143099" y="237591"/>
                </a:lnTo>
                <a:lnTo>
                  <a:pt x="143099" y="235215"/>
                </a:lnTo>
                <a:lnTo>
                  <a:pt x="145021" y="233292"/>
                </a:lnTo>
                <a:lnTo>
                  <a:pt x="147409" y="233292"/>
                </a:lnTo>
                <a:lnTo>
                  <a:pt x="293887" y="233292"/>
                </a:lnTo>
                <a:lnTo>
                  <a:pt x="296275" y="233292"/>
                </a:lnTo>
                <a:lnTo>
                  <a:pt x="298198" y="235215"/>
                </a:lnTo>
                <a:lnTo>
                  <a:pt x="298198" y="237591"/>
                </a:lnTo>
                <a:lnTo>
                  <a:pt x="298198" y="425453"/>
                </a:lnTo>
                <a:close/>
              </a:path>
            </a:pathLst>
          </a:custGeom>
          <a:ln w="596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4" name="bg object 184"/>
          <p:cNvSpPr/>
          <p:nvPr/>
        </p:nvSpPr>
        <p:spPr>
          <a:xfrm>
            <a:off x="8828836" y="6346703"/>
            <a:ext cx="55880" cy="73660"/>
          </a:xfrm>
          <a:custGeom>
            <a:avLst/>
            <a:gdLst/>
            <a:ahLst/>
            <a:cxnLst/>
            <a:rect l="l" t="t" r="r" b="b"/>
            <a:pathLst>
              <a:path w="55879" h="73660">
                <a:moveTo>
                  <a:pt x="49431" y="0"/>
                </a:moveTo>
                <a:lnTo>
                  <a:pt x="6435" y="0"/>
                </a:lnTo>
                <a:lnTo>
                  <a:pt x="0" y="6423"/>
                </a:lnTo>
                <a:lnTo>
                  <a:pt x="0" y="40583"/>
                </a:lnTo>
                <a:lnTo>
                  <a:pt x="752" y="41956"/>
                </a:lnTo>
                <a:lnTo>
                  <a:pt x="49956" y="73143"/>
                </a:lnTo>
                <a:lnTo>
                  <a:pt x="50744" y="73370"/>
                </a:lnTo>
                <a:lnTo>
                  <a:pt x="52272" y="73370"/>
                </a:lnTo>
                <a:lnTo>
                  <a:pt x="52977" y="73203"/>
                </a:lnTo>
                <a:lnTo>
                  <a:pt x="55006" y="72080"/>
                </a:lnTo>
                <a:lnTo>
                  <a:pt x="55866" y="70636"/>
                </a:lnTo>
                <a:lnTo>
                  <a:pt x="55866" y="61227"/>
                </a:lnTo>
                <a:lnTo>
                  <a:pt x="47246" y="61227"/>
                </a:lnTo>
                <a:lnTo>
                  <a:pt x="8620" y="36750"/>
                </a:lnTo>
                <a:lnTo>
                  <a:pt x="8620" y="11175"/>
                </a:lnTo>
                <a:lnTo>
                  <a:pt x="11187" y="8608"/>
                </a:lnTo>
                <a:lnTo>
                  <a:pt x="55866" y="8608"/>
                </a:lnTo>
                <a:lnTo>
                  <a:pt x="55866" y="6423"/>
                </a:lnTo>
                <a:lnTo>
                  <a:pt x="49431" y="0"/>
                </a:lnTo>
                <a:close/>
              </a:path>
              <a:path w="55879" h="73660">
                <a:moveTo>
                  <a:pt x="55866" y="8608"/>
                </a:moveTo>
                <a:lnTo>
                  <a:pt x="44678" y="8608"/>
                </a:lnTo>
                <a:lnTo>
                  <a:pt x="47246" y="11175"/>
                </a:lnTo>
                <a:lnTo>
                  <a:pt x="47246" y="61227"/>
                </a:lnTo>
                <a:lnTo>
                  <a:pt x="55866" y="61227"/>
                </a:lnTo>
                <a:lnTo>
                  <a:pt x="55866" y="8608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5" name="bg object 185"/>
          <p:cNvSpPr/>
          <p:nvPr/>
        </p:nvSpPr>
        <p:spPr>
          <a:xfrm>
            <a:off x="8828836" y="6346703"/>
            <a:ext cx="55880" cy="73660"/>
          </a:xfrm>
          <a:custGeom>
            <a:avLst/>
            <a:gdLst/>
            <a:ahLst/>
            <a:cxnLst/>
            <a:rect l="l" t="t" r="r" b="b"/>
            <a:pathLst>
              <a:path w="55879" h="73660">
                <a:moveTo>
                  <a:pt x="51556" y="73370"/>
                </a:moveTo>
                <a:lnTo>
                  <a:pt x="50744" y="73370"/>
                </a:lnTo>
                <a:lnTo>
                  <a:pt x="49956" y="73143"/>
                </a:lnTo>
                <a:lnTo>
                  <a:pt x="49239" y="72701"/>
                </a:lnTo>
                <a:lnTo>
                  <a:pt x="2005" y="42756"/>
                </a:lnTo>
                <a:lnTo>
                  <a:pt x="752" y="41956"/>
                </a:lnTo>
                <a:lnTo>
                  <a:pt x="0" y="40583"/>
                </a:lnTo>
                <a:lnTo>
                  <a:pt x="0" y="39114"/>
                </a:lnTo>
                <a:lnTo>
                  <a:pt x="0" y="14339"/>
                </a:lnTo>
                <a:lnTo>
                  <a:pt x="0" y="6423"/>
                </a:lnTo>
                <a:lnTo>
                  <a:pt x="6435" y="0"/>
                </a:lnTo>
                <a:lnTo>
                  <a:pt x="14339" y="0"/>
                </a:lnTo>
                <a:lnTo>
                  <a:pt x="41538" y="0"/>
                </a:lnTo>
                <a:lnTo>
                  <a:pt x="49431" y="0"/>
                </a:lnTo>
                <a:lnTo>
                  <a:pt x="55866" y="6423"/>
                </a:lnTo>
                <a:lnTo>
                  <a:pt x="55866" y="14339"/>
                </a:lnTo>
                <a:lnTo>
                  <a:pt x="55866" y="69072"/>
                </a:lnTo>
                <a:lnTo>
                  <a:pt x="55866" y="70636"/>
                </a:lnTo>
                <a:lnTo>
                  <a:pt x="55006" y="72080"/>
                </a:lnTo>
                <a:lnTo>
                  <a:pt x="53633" y="72845"/>
                </a:lnTo>
                <a:lnTo>
                  <a:pt x="52977" y="73203"/>
                </a:lnTo>
                <a:lnTo>
                  <a:pt x="52272" y="73370"/>
                </a:lnTo>
                <a:lnTo>
                  <a:pt x="51556" y="73370"/>
                </a:lnTo>
                <a:close/>
              </a:path>
              <a:path w="55879" h="73660">
                <a:moveTo>
                  <a:pt x="8620" y="36750"/>
                </a:moveTo>
                <a:lnTo>
                  <a:pt x="47246" y="61227"/>
                </a:lnTo>
                <a:lnTo>
                  <a:pt x="47246" y="14339"/>
                </a:lnTo>
                <a:lnTo>
                  <a:pt x="47246" y="11175"/>
                </a:lnTo>
                <a:lnTo>
                  <a:pt x="44678" y="8608"/>
                </a:lnTo>
                <a:lnTo>
                  <a:pt x="41538" y="8608"/>
                </a:lnTo>
                <a:lnTo>
                  <a:pt x="14339" y="8608"/>
                </a:lnTo>
                <a:lnTo>
                  <a:pt x="11187" y="8608"/>
                </a:lnTo>
                <a:lnTo>
                  <a:pt x="8620" y="11175"/>
                </a:lnTo>
                <a:lnTo>
                  <a:pt x="8620" y="14339"/>
                </a:lnTo>
                <a:lnTo>
                  <a:pt x="8620" y="36750"/>
                </a:lnTo>
                <a:close/>
              </a:path>
            </a:pathLst>
          </a:custGeom>
          <a:ln w="596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6" name="bg object 186"/>
          <p:cNvSpPr/>
          <p:nvPr/>
        </p:nvSpPr>
        <p:spPr>
          <a:xfrm>
            <a:off x="8415259" y="6285798"/>
            <a:ext cx="525145" cy="209550"/>
          </a:xfrm>
          <a:custGeom>
            <a:avLst/>
            <a:gdLst/>
            <a:ahLst/>
            <a:cxnLst/>
            <a:rect l="l" t="t" r="r" b="b"/>
            <a:pathLst>
              <a:path w="525145" h="209550">
                <a:moveTo>
                  <a:pt x="257763" y="11"/>
                </a:moveTo>
                <a:lnTo>
                  <a:pt x="8900" y="157809"/>
                </a:lnTo>
                <a:lnTo>
                  <a:pt x="0" y="177774"/>
                </a:lnTo>
                <a:lnTo>
                  <a:pt x="2775" y="185079"/>
                </a:lnTo>
                <a:lnTo>
                  <a:pt x="12028" y="199753"/>
                </a:lnTo>
                <a:lnTo>
                  <a:pt x="15682" y="205508"/>
                </a:lnTo>
                <a:lnTo>
                  <a:pt x="21938" y="208935"/>
                </a:lnTo>
                <a:lnTo>
                  <a:pt x="32529" y="208935"/>
                </a:lnTo>
                <a:lnTo>
                  <a:pt x="36195" y="207872"/>
                </a:lnTo>
                <a:lnTo>
                  <a:pt x="47994" y="200315"/>
                </a:lnTo>
                <a:lnTo>
                  <a:pt x="24900" y="200315"/>
                </a:lnTo>
                <a:lnTo>
                  <a:pt x="21365" y="198392"/>
                </a:lnTo>
                <a:lnTo>
                  <a:pt x="6787" y="175312"/>
                </a:lnTo>
                <a:lnTo>
                  <a:pt x="8351" y="168387"/>
                </a:lnTo>
                <a:lnTo>
                  <a:pt x="256796" y="9348"/>
                </a:lnTo>
                <a:lnTo>
                  <a:pt x="258825" y="8763"/>
                </a:lnTo>
                <a:lnTo>
                  <a:pt x="262362" y="8763"/>
                </a:lnTo>
                <a:lnTo>
                  <a:pt x="264330" y="8668"/>
                </a:lnTo>
                <a:lnTo>
                  <a:pt x="281811" y="8668"/>
                </a:lnTo>
                <a:lnTo>
                  <a:pt x="269750" y="1050"/>
                </a:lnTo>
                <a:lnTo>
                  <a:pt x="266417" y="167"/>
                </a:lnTo>
                <a:lnTo>
                  <a:pt x="261786" y="167"/>
                </a:lnTo>
                <a:lnTo>
                  <a:pt x="257763" y="11"/>
                </a:lnTo>
                <a:close/>
              </a:path>
              <a:path w="525145" h="209550">
                <a:moveTo>
                  <a:pt x="277903" y="63352"/>
                </a:moveTo>
                <a:lnTo>
                  <a:pt x="261810" y="63352"/>
                </a:lnTo>
                <a:lnTo>
                  <a:pt x="477026" y="199753"/>
                </a:lnTo>
                <a:lnTo>
                  <a:pt x="488357" y="206953"/>
                </a:lnTo>
                <a:lnTo>
                  <a:pt x="491999" y="208004"/>
                </a:lnTo>
                <a:lnTo>
                  <a:pt x="502601" y="208004"/>
                </a:lnTo>
                <a:lnTo>
                  <a:pt x="508858" y="204565"/>
                </a:lnTo>
                <a:lnTo>
                  <a:pt x="512108" y="199395"/>
                </a:lnTo>
                <a:lnTo>
                  <a:pt x="493635" y="199395"/>
                </a:lnTo>
                <a:lnTo>
                  <a:pt x="491593" y="198798"/>
                </a:lnTo>
                <a:lnTo>
                  <a:pt x="277903" y="63352"/>
                </a:lnTo>
                <a:close/>
              </a:path>
              <a:path w="525145" h="209550">
                <a:moveTo>
                  <a:pt x="262539" y="53717"/>
                </a:moveTo>
                <a:lnTo>
                  <a:pt x="260819" y="53741"/>
                </a:lnTo>
                <a:lnTo>
                  <a:pt x="32935" y="199730"/>
                </a:lnTo>
                <a:lnTo>
                  <a:pt x="30881" y="200315"/>
                </a:lnTo>
                <a:lnTo>
                  <a:pt x="47994" y="200315"/>
                </a:lnTo>
                <a:lnTo>
                  <a:pt x="261810" y="63352"/>
                </a:lnTo>
                <a:lnTo>
                  <a:pt x="277903" y="63352"/>
                </a:lnTo>
                <a:lnTo>
                  <a:pt x="264246" y="54696"/>
                </a:lnTo>
                <a:lnTo>
                  <a:pt x="262539" y="53717"/>
                </a:lnTo>
                <a:close/>
              </a:path>
              <a:path w="525145" h="209550">
                <a:moveTo>
                  <a:pt x="281811" y="8668"/>
                </a:moveTo>
                <a:lnTo>
                  <a:pt x="264330" y="8668"/>
                </a:lnTo>
                <a:lnTo>
                  <a:pt x="266610" y="9241"/>
                </a:lnTo>
                <a:lnTo>
                  <a:pt x="516201" y="167432"/>
                </a:lnTo>
                <a:lnTo>
                  <a:pt x="517753" y="174357"/>
                </a:lnTo>
                <a:lnTo>
                  <a:pt x="503151" y="197461"/>
                </a:lnTo>
                <a:lnTo>
                  <a:pt x="499616" y="199395"/>
                </a:lnTo>
                <a:lnTo>
                  <a:pt x="512108" y="199395"/>
                </a:lnTo>
                <a:lnTo>
                  <a:pt x="521753" y="184160"/>
                </a:lnTo>
                <a:lnTo>
                  <a:pt x="524542" y="176821"/>
                </a:lnTo>
                <a:lnTo>
                  <a:pt x="524319" y="169238"/>
                </a:lnTo>
                <a:lnTo>
                  <a:pt x="521281" y="162295"/>
                </a:lnTo>
                <a:lnTo>
                  <a:pt x="515628" y="156877"/>
                </a:lnTo>
                <a:lnTo>
                  <a:pt x="281811" y="8668"/>
                </a:lnTo>
                <a:close/>
              </a:path>
              <a:path w="525145" h="209550">
                <a:moveTo>
                  <a:pt x="262362" y="8763"/>
                </a:moveTo>
                <a:lnTo>
                  <a:pt x="261357" y="8763"/>
                </a:lnTo>
                <a:lnTo>
                  <a:pt x="261870" y="8787"/>
                </a:lnTo>
                <a:lnTo>
                  <a:pt x="262362" y="8763"/>
                </a:lnTo>
                <a:close/>
              </a:path>
              <a:path w="525145" h="209550">
                <a:moveTo>
                  <a:pt x="265786" y="0"/>
                </a:moveTo>
                <a:lnTo>
                  <a:pt x="261786" y="167"/>
                </a:lnTo>
                <a:lnTo>
                  <a:pt x="266417" y="167"/>
                </a:lnTo>
                <a:lnTo>
                  <a:pt x="265786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7" name="bg object 187"/>
          <p:cNvSpPr/>
          <p:nvPr/>
        </p:nvSpPr>
        <p:spPr>
          <a:xfrm>
            <a:off x="8415259" y="6285798"/>
            <a:ext cx="525145" cy="209550"/>
          </a:xfrm>
          <a:custGeom>
            <a:avLst/>
            <a:gdLst/>
            <a:ahLst/>
            <a:cxnLst/>
            <a:rect l="l" t="t" r="r" b="b"/>
            <a:pathLst>
              <a:path w="525145" h="209550">
                <a:moveTo>
                  <a:pt x="28780" y="208935"/>
                </a:moveTo>
                <a:lnTo>
                  <a:pt x="21938" y="208935"/>
                </a:lnTo>
                <a:lnTo>
                  <a:pt x="15682" y="205508"/>
                </a:lnTo>
                <a:lnTo>
                  <a:pt x="12028" y="199753"/>
                </a:lnTo>
                <a:lnTo>
                  <a:pt x="2775" y="185079"/>
                </a:lnTo>
                <a:lnTo>
                  <a:pt x="0" y="177774"/>
                </a:lnTo>
                <a:lnTo>
                  <a:pt x="227" y="170204"/>
                </a:lnTo>
                <a:lnTo>
                  <a:pt x="3260" y="163253"/>
                </a:lnTo>
                <a:lnTo>
                  <a:pt x="8900" y="157809"/>
                </a:lnTo>
                <a:lnTo>
                  <a:pt x="250408" y="3211"/>
                </a:lnTo>
                <a:lnTo>
                  <a:pt x="253775" y="1050"/>
                </a:lnTo>
                <a:lnTo>
                  <a:pt x="257763" y="11"/>
                </a:lnTo>
                <a:lnTo>
                  <a:pt x="261786" y="167"/>
                </a:lnTo>
                <a:lnTo>
                  <a:pt x="265786" y="0"/>
                </a:lnTo>
                <a:lnTo>
                  <a:pt x="420193" y="96378"/>
                </a:lnTo>
                <a:lnTo>
                  <a:pt x="515628" y="156877"/>
                </a:lnTo>
                <a:lnTo>
                  <a:pt x="524542" y="176821"/>
                </a:lnTo>
                <a:lnTo>
                  <a:pt x="521753" y="184160"/>
                </a:lnTo>
                <a:lnTo>
                  <a:pt x="512476" y="198810"/>
                </a:lnTo>
                <a:lnTo>
                  <a:pt x="508858" y="204565"/>
                </a:lnTo>
                <a:lnTo>
                  <a:pt x="502601" y="208004"/>
                </a:lnTo>
                <a:lnTo>
                  <a:pt x="495736" y="208004"/>
                </a:lnTo>
                <a:lnTo>
                  <a:pt x="491999" y="208004"/>
                </a:lnTo>
                <a:lnTo>
                  <a:pt x="488357" y="206953"/>
                </a:lnTo>
                <a:lnTo>
                  <a:pt x="485205" y="204959"/>
                </a:lnTo>
                <a:lnTo>
                  <a:pt x="476274" y="199276"/>
                </a:lnTo>
                <a:lnTo>
                  <a:pt x="261810" y="63352"/>
                </a:lnTo>
                <a:lnTo>
                  <a:pt x="39347" y="205855"/>
                </a:lnTo>
                <a:lnTo>
                  <a:pt x="36195" y="207872"/>
                </a:lnTo>
                <a:lnTo>
                  <a:pt x="32529" y="208935"/>
                </a:lnTo>
                <a:lnTo>
                  <a:pt x="28780" y="208935"/>
                </a:lnTo>
                <a:close/>
              </a:path>
              <a:path w="525145" h="209550">
                <a:moveTo>
                  <a:pt x="260927" y="8763"/>
                </a:moveTo>
                <a:lnTo>
                  <a:pt x="258825" y="8763"/>
                </a:lnTo>
                <a:lnTo>
                  <a:pt x="256796" y="9348"/>
                </a:lnTo>
                <a:lnTo>
                  <a:pt x="255052" y="10459"/>
                </a:lnTo>
                <a:lnTo>
                  <a:pt x="13545" y="165068"/>
                </a:lnTo>
                <a:lnTo>
                  <a:pt x="8351" y="168387"/>
                </a:lnTo>
                <a:lnTo>
                  <a:pt x="6787" y="175312"/>
                </a:lnTo>
                <a:lnTo>
                  <a:pt x="10070" y="180494"/>
                </a:lnTo>
                <a:lnTo>
                  <a:pt x="19312" y="195157"/>
                </a:lnTo>
                <a:lnTo>
                  <a:pt x="21365" y="198392"/>
                </a:lnTo>
                <a:lnTo>
                  <a:pt x="24900" y="200315"/>
                </a:lnTo>
                <a:lnTo>
                  <a:pt x="28780" y="200315"/>
                </a:lnTo>
                <a:lnTo>
                  <a:pt x="30881" y="200315"/>
                </a:lnTo>
                <a:lnTo>
                  <a:pt x="32935" y="199730"/>
                </a:lnTo>
                <a:lnTo>
                  <a:pt x="34702" y="198595"/>
                </a:lnTo>
                <a:lnTo>
                  <a:pt x="43609" y="192888"/>
                </a:lnTo>
                <a:lnTo>
                  <a:pt x="259470" y="54612"/>
                </a:lnTo>
                <a:lnTo>
                  <a:pt x="260819" y="53741"/>
                </a:lnTo>
                <a:lnTo>
                  <a:pt x="262539" y="53717"/>
                </a:lnTo>
                <a:lnTo>
                  <a:pt x="263924" y="54505"/>
                </a:lnTo>
                <a:lnTo>
                  <a:pt x="264079" y="54589"/>
                </a:lnTo>
                <a:lnTo>
                  <a:pt x="264246" y="54696"/>
                </a:lnTo>
                <a:lnTo>
                  <a:pt x="480883" y="192004"/>
                </a:lnTo>
                <a:lnTo>
                  <a:pt x="489826" y="197688"/>
                </a:lnTo>
                <a:lnTo>
                  <a:pt x="491593" y="198798"/>
                </a:lnTo>
                <a:lnTo>
                  <a:pt x="493635" y="199395"/>
                </a:lnTo>
                <a:lnTo>
                  <a:pt x="495736" y="199395"/>
                </a:lnTo>
                <a:lnTo>
                  <a:pt x="499616" y="199395"/>
                </a:lnTo>
                <a:lnTo>
                  <a:pt x="503151" y="197461"/>
                </a:lnTo>
                <a:lnTo>
                  <a:pt x="505192" y="194213"/>
                </a:lnTo>
                <a:lnTo>
                  <a:pt x="514470" y="179563"/>
                </a:lnTo>
                <a:lnTo>
                  <a:pt x="517753" y="174357"/>
                </a:lnTo>
                <a:lnTo>
                  <a:pt x="516201" y="167432"/>
                </a:lnTo>
                <a:lnTo>
                  <a:pt x="511019" y="164161"/>
                </a:lnTo>
                <a:lnTo>
                  <a:pt x="268568" y="10471"/>
                </a:lnTo>
                <a:lnTo>
                  <a:pt x="266610" y="9241"/>
                </a:lnTo>
                <a:lnTo>
                  <a:pt x="264330" y="8668"/>
                </a:lnTo>
                <a:lnTo>
                  <a:pt x="262025" y="8775"/>
                </a:lnTo>
                <a:lnTo>
                  <a:pt x="261870" y="8787"/>
                </a:lnTo>
                <a:lnTo>
                  <a:pt x="261715" y="8787"/>
                </a:lnTo>
                <a:lnTo>
                  <a:pt x="261560" y="8775"/>
                </a:lnTo>
                <a:lnTo>
                  <a:pt x="261357" y="8763"/>
                </a:lnTo>
                <a:lnTo>
                  <a:pt x="261142" y="8763"/>
                </a:lnTo>
                <a:lnTo>
                  <a:pt x="260927" y="8763"/>
                </a:lnTo>
                <a:close/>
              </a:path>
            </a:pathLst>
          </a:custGeom>
          <a:ln w="596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88" name="bg object 188"/>
          <p:cNvPicPr/>
          <p:nvPr/>
        </p:nvPicPr>
        <p:blipFill>
          <a:blip r:embed="rId21" cstate="print"/>
          <a:stretch>
            <a:fillRect/>
          </a:stretch>
        </p:blipFill>
        <p:spPr>
          <a:xfrm>
            <a:off x="8631820" y="6419429"/>
            <a:ext cx="91375" cy="91447"/>
          </a:xfrm>
          <a:prstGeom prst="rect">
            <a:avLst/>
          </a:prstGeom>
        </p:spPr>
      </p:pic>
      <p:pic>
        <p:nvPicPr>
          <p:cNvPr id="189" name="bg object 189"/>
          <p:cNvPicPr/>
          <p:nvPr/>
        </p:nvPicPr>
        <p:blipFill>
          <a:blip r:embed="rId16" cstate="print"/>
          <a:stretch>
            <a:fillRect/>
          </a:stretch>
        </p:blipFill>
        <p:spPr>
          <a:xfrm>
            <a:off x="8780234" y="6616501"/>
            <a:ext cx="86074" cy="75507"/>
          </a:xfrm>
          <a:prstGeom prst="rect">
            <a:avLst/>
          </a:prstGeom>
        </p:spPr>
      </p:pic>
      <p:pic>
        <p:nvPicPr>
          <p:cNvPr id="190" name="bg object 190"/>
          <p:cNvPicPr/>
          <p:nvPr/>
        </p:nvPicPr>
        <p:blipFill>
          <a:blip r:embed="rId22" cstate="print"/>
          <a:stretch>
            <a:fillRect/>
          </a:stretch>
        </p:blipFill>
        <p:spPr>
          <a:xfrm>
            <a:off x="8488699" y="6616501"/>
            <a:ext cx="86098" cy="75507"/>
          </a:xfrm>
          <a:prstGeom prst="rect">
            <a:avLst/>
          </a:prstGeom>
        </p:spPr>
      </p:pic>
      <p:pic>
        <p:nvPicPr>
          <p:cNvPr id="191" name="bg object 191"/>
          <p:cNvPicPr/>
          <p:nvPr/>
        </p:nvPicPr>
        <p:blipFill>
          <a:blip r:embed="rId17" cstate="print"/>
          <a:stretch>
            <a:fillRect/>
          </a:stretch>
        </p:blipFill>
        <p:spPr>
          <a:xfrm>
            <a:off x="8596958" y="6569899"/>
            <a:ext cx="161080" cy="206750"/>
          </a:xfrm>
          <a:prstGeom prst="rect">
            <a:avLst/>
          </a:prstGeom>
        </p:spPr>
      </p:pic>
      <p:sp>
        <p:nvSpPr>
          <p:cNvPr id="192" name="bg object 192"/>
          <p:cNvSpPr/>
          <p:nvPr/>
        </p:nvSpPr>
        <p:spPr>
          <a:xfrm>
            <a:off x="8456877" y="6339591"/>
            <a:ext cx="441325" cy="434340"/>
          </a:xfrm>
          <a:custGeom>
            <a:avLst/>
            <a:gdLst/>
            <a:ahLst/>
            <a:cxnLst/>
            <a:rect l="l" t="t" r="r" b="b"/>
            <a:pathLst>
              <a:path w="441325" h="434340">
                <a:moveTo>
                  <a:pt x="221209" y="0"/>
                </a:moveTo>
                <a:lnTo>
                  <a:pt x="219418" y="11"/>
                </a:lnTo>
                <a:lnTo>
                  <a:pt x="752" y="139899"/>
                </a:lnTo>
                <a:lnTo>
                  <a:pt x="0" y="141260"/>
                </a:lnTo>
                <a:lnTo>
                  <a:pt x="71" y="432211"/>
                </a:lnTo>
                <a:lnTo>
                  <a:pt x="1934" y="434073"/>
                </a:lnTo>
                <a:lnTo>
                  <a:pt x="149785" y="434073"/>
                </a:lnTo>
                <a:lnTo>
                  <a:pt x="151636" y="432211"/>
                </a:lnTo>
                <a:lnTo>
                  <a:pt x="151707" y="425453"/>
                </a:lnTo>
                <a:lnTo>
                  <a:pt x="8620" y="425453"/>
                </a:lnTo>
                <a:lnTo>
                  <a:pt x="8620" y="145081"/>
                </a:lnTo>
                <a:lnTo>
                  <a:pt x="220326" y="9647"/>
                </a:lnTo>
                <a:lnTo>
                  <a:pt x="236429" y="9647"/>
                </a:lnTo>
                <a:lnTo>
                  <a:pt x="221209" y="0"/>
                </a:lnTo>
                <a:close/>
              </a:path>
              <a:path w="441325" h="434340">
                <a:moveTo>
                  <a:pt x="298198" y="241901"/>
                </a:moveTo>
                <a:lnTo>
                  <a:pt x="289589" y="241901"/>
                </a:lnTo>
                <a:lnTo>
                  <a:pt x="289661" y="432211"/>
                </a:lnTo>
                <a:lnTo>
                  <a:pt x="291523" y="434073"/>
                </a:lnTo>
                <a:lnTo>
                  <a:pt x="431924" y="434073"/>
                </a:lnTo>
                <a:lnTo>
                  <a:pt x="433834" y="432211"/>
                </a:lnTo>
                <a:lnTo>
                  <a:pt x="434007" y="425453"/>
                </a:lnTo>
                <a:lnTo>
                  <a:pt x="298198" y="425453"/>
                </a:lnTo>
                <a:lnTo>
                  <a:pt x="298198" y="241901"/>
                </a:lnTo>
                <a:close/>
              </a:path>
              <a:path w="441325" h="434340">
                <a:moveTo>
                  <a:pt x="296275" y="233292"/>
                </a:moveTo>
                <a:lnTo>
                  <a:pt x="145021" y="233292"/>
                </a:lnTo>
                <a:lnTo>
                  <a:pt x="143099" y="235215"/>
                </a:lnTo>
                <a:lnTo>
                  <a:pt x="143099" y="425453"/>
                </a:lnTo>
                <a:lnTo>
                  <a:pt x="151707" y="425453"/>
                </a:lnTo>
                <a:lnTo>
                  <a:pt x="151707" y="241901"/>
                </a:lnTo>
                <a:lnTo>
                  <a:pt x="298198" y="241901"/>
                </a:lnTo>
                <a:lnTo>
                  <a:pt x="298198" y="235215"/>
                </a:lnTo>
                <a:lnTo>
                  <a:pt x="296275" y="233292"/>
                </a:lnTo>
                <a:close/>
              </a:path>
              <a:path w="441325" h="434340">
                <a:moveTo>
                  <a:pt x="236429" y="9647"/>
                </a:moveTo>
                <a:lnTo>
                  <a:pt x="220326" y="9647"/>
                </a:lnTo>
                <a:lnTo>
                  <a:pt x="432593" y="144185"/>
                </a:lnTo>
                <a:lnTo>
                  <a:pt x="425381" y="425453"/>
                </a:lnTo>
                <a:lnTo>
                  <a:pt x="434007" y="425453"/>
                </a:lnTo>
                <a:lnTo>
                  <a:pt x="441309" y="140448"/>
                </a:lnTo>
                <a:lnTo>
                  <a:pt x="440545" y="139027"/>
                </a:lnTo>
                <a:lnTo>
                  <a:pt x="236429" y="9647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3" name="bg object 193"/>
          <p:cNvSpPr/>
          <p:nvPr/>
        </p:nvSpPr>
        <p:spPr>
          <a:xfrm>
            <a:off x="8456877" y="6339591"/>
            <a:ext cx="441325" cy="434340"/>
          </a:xfrm>
          <a:custGeom>
            <a:avLst/>
            <a:gdLst/>
            <a:ahLst/>
            <a:cxnLst/>
            <a:rect l="l" t="t" r="r" b="b"/>
            <a:pathLst>
              <a:path w="441325" h="434340">
                <a:moveTo>
                  <a:pt x="429584" y="434073"/>
                </a:moveTo>
                <a:lnTo>
                  <a:pt x="293887" y="434073"/>
                </a:lnTo>
                <a:lnTo>
                  <a:pt x="291523" y="434073"/>
                </a:lnTo>
                <a:lnTo>
                  <a:pt x="289589" y="432139"/>
                </a:lnTo>
                <a:lnTo>
                  <a:pt x="289589" y="429775"/>
                </a:lnTo>
                <a:lnTo>
                  <a:pt x="289589" y="241901"/>
                </a:lnTo>
                <a:lnTo>
                  <a:pt x="151707" y="241901"/>
                </a:lnTo>
                <a:lnTo>
                  <a:pt x="151707" y="429775"/>
                </a:lnTo>
                <a:lnTo>
                  <a:pt x="151707" y="432139"/>
                </a:lnTo>
                <a:lnTo>
                  <a:pt x="149785" y="434073"/>
                </a:lnTo>
                <a:lnTo>
                  <a:pt x="147409" y="434073"/>
                </a:lnTo>
                <a:lnTo>
                  <a:pt x="4310" y="434073"/>
                </a:lnTo>
                <a:lnTo>
                  <a:pt x="1934" y="434073"/>
                </a:lnTo>
                <a:lnTo>
                  <a:pt x="0" y="432139"/>
                </a:lnTo>
                <a:lnTo>
                  <a:pt x="0" y="429775"/>
                </a:lnTo>
                <a:lnTo>
                  <a:pt x="0" y="142729"/>
                </a:lnTo>
                <a:lnTo>
                  <a:pt x="0" y="141260"/>
                </a:lnTo>
                <a:lnTo>
                  <a:pt x="752" y="139899"/>
                </a:lnTo>
                <a:lnTo>
                  <a:pt x="138753" y="51484"/>
                </a:lnTo>
                <a:lnTo>
                  <a:pt x="218009" y="907"/>
                </a:lnTo>
                <a:lnTo>
                  <a:pt x="221209" y="0"/>
                </a:lnTo>
                <a:lnTo>
                  <a:pt x="222630" y="895"/>
                </a:lnTo>
                <a:lnTo>
                  <a:pt x="439267" y="138203"/>
                </a:lnTo>
                <a:lnTo>
                  <a:pt x="440545" y="139027"/>
                </a:lnTo>
                <a:lnTo>
                  <a:pt x="441309" y="140448"/>
                </a:lnTo>
                <a:lnTo>
                  <a:pt x="441273" y="141964"/>
                </a:lnTo>
                <a:lnTo>
                  <a:pt x="433894" y="429882"/>
                </a:lnTo>
                <a:lnTo>
                  <a:pt x="433834" y="432211"/>
                </a:lnTo>
                <a:lnTo>
                  <a:pt x="431924" y="434073"/>
                </a:lnTo>
                <a:lnTo>
                  <a:pt x="429584" y="434073"/>
                </a:lnTo>
                <a:close/>
              </a:path>
              <a:path w="441325" h="434340">
                <a:moveTo>
                  <a:pt x="298198" y="425453"/>
                </a:moveTo>
                <a:lnTo>
                  <a:pt x="425381" y="425453"/>
                </a:lnTo>
                <a:lnTo>
                  <a:pt x="432593" y="144185"/>
                </a:lnTo>
                <a:lnTo>
                  <a:pt x="220326" y="9647"/>
                </a:lnTo>
                <a:lnTo>
                  <a:pt x="143397" y="58756"/>
                </a:lnTo>
                <a:lnTo>
                  <a:pt x="8620" y="145081"/>
                </a:lnTo>
                <a:lnTo>
                  <a:pt x="8620" y="425453"/>
                </a:lnTo>
                <a:lnTo>
                  <a:pt x="143099" y="425453"/>
                </a:lnTo>
                <a:lnTo>
                  <a:pt x="143099" y="237591"/>
                </a:lnTo>
                <a:lnTo>
                  <a:pt x="143099" y="235215"/>
                </a:lnTo>
                <a:lnTo>
                  <a:pt x="145021" y="233292"/>
                </a:lnTo>
                <a:lnTo>
                  <a:pt x="147409" y="233292"/>
                </a:lnTo>
                <a:lnTo>
                  <a:pt x="293887" y="233292"/>
                </a:lnTo>
                <a:lnTo>
                  <a:pt x="296275" y="233292"/>
                </a:lnTo>
                <a:lnTo>
                  <a:pt x="298198" y="235215"/>
                </a:lnTo>
                <a:lnTo>
                  <a:pt x="298198" y="237591"/>
                </a:lnTo>
                <a:lnTo>
                  <a:pt x="298198" y="425453"/>
                </a:lnTo>
                <a:close/>
              </a:path>
            </a:pathLst>
          </a:custGeom>
          <a:ln w="596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94" name="bg object 194"/>
          <p:cNvPicPr/>
          <p:nvPr/>
        </p:nvPicPr>
        <p:blipFill>
          <a:blip r:embed="rId23" cstate="print"/>
          <a:stretch>
            <a:fillRect/>
          </a:stretch>
        </p:blipFill>
        <p:spPr>
          <a:xfrm>
            <a:off x="2622615" y="6700424"/>
            <a:ext cx="209580" cy="77418"/>
          </a:xfrm>
          <a:prstGeom prst="rect">
            <a:avLst/>
          </a:prstGeom>
        </p:spPr>
      </p:pic>
      <p:sp>
        <p:nvSpPr>
          <p:cNvPr id="195" name="bg object 195"/>
          <p:cNvSpPr/>
          <p:nvPr/>
        </p:nvSpPr>
        <p:spPr>
          <a:xfrm>
            <a:off x="2650566" y="5901558"/>
            <a:ext cx="594995" cy="876935"/>
          </a:xfrm>
          <a:custGeom>
            <a:avLst/>
            <a:gdLst/>
            <a:ahLst/>
            <a:cxnLst/>
            <a:rect l="l" t="t" r="r" b="b"/>
            <a:pathLst>
              <a:path w="594994" h="876934">
                <a:moveTo>
                  <a:pt x="278790" y="759815"/>
                </a:moveTo>
                <a:lnTo>
                  <a:pt x="276098" y="757097"/>
                </a:lnTo>
                <a:lnTo>
                  <a:pt x="269405" y="757097"/>
                </a:lnTo>
                <a:lnTo>
                  <a:pt x="266712" y="759815"/>
                </a:lnTo>
                <a:lnTo>
                  <a:pt x="266712" y="794842"/>
                </a:lnTo>
                <a:lnTo>
                  <a:pt x="269405" y="797560"/>
                </a:lnTo>
                <a:lnTo>
                  <a:pt x="272757" y="797560"/>
                </a:lnTo>
                <a:lnTo>
                  <a:pt x="276098" y="797560"/>
                </a:lnTo>
                <a:lnTo>
                  <a:pt x="278790" y="794842"/>
                </a:lnTo>
                <a:lnTo>
                  <a:pt x="278790" y="759815"/>
                </a:lnTo>
                <a:close/>
              </a:path>
              <a:path w="594994" h="876934">
                <a:moveTo>
                  <a:pt x="327609" y="759815"/>
                </a:moveTo>
                <a:lnTo>
                  <a:pt x="324916" y="757097"/>
                </a:lnTo>
                <a:lnTo>
                  <a:pt x="318223" y="757097"/>
                </a:lnTo>
                <a:lnTo>
                  <a:pt x="315531" y="759815"/>
                </a:lnTo>
                <a:lnTo>
                  <a:pt x="315531" y="794842"/>
                </a:lnTo>
                <a:lnTo>
                  <a:pt x="318223" y="797560"/>
                </a:lnTo>
                <a:lnTo>
                  <a:pt x="321576" y="797560"/>
                </a:lnTo>
                <a:lnTo>
                  <a:pt x="324916" y="797560"/>
                </a:lnTo>
                <a:lnTo>
                  <a:pt x="327609" y="794842"/>
                </a:lnTo>
                <a:lnTo>
                  <a:pt x="327609" y="759815"/>
                </a:lnTo>
                <a:close/>
              </a:path>
              <a:path w="594994" h="876934">
                <a:moveTo>
                  <a:pt x="585050" y="867079"/>
                </a:moveTo>
                <a:lnTo>
                  <a:pt x="582358" y="864374"/>
                </a:lnTo>
                <a:lnTo>
                  <a:pt x="401193" y="864374"/>
                </a:lnTo>
                <a:lnTo>
                  <a:pt x="401193" y="676363"/>
                </a:lnTo>
                <a:lnTo>
                  <a:pt x="410921" y="676351"/>
                </a:lnTo>
                <a:lnTo>
                  <a:pt x="413626" y="673646"/>
                </a:lnTo>
                <a:lnTo>
                  <a:pt x="413626" y="664273"/>
                </a:lnTo>
                <a:lnTo>
                  <a:pt x="413626" y="653681"/>
                </a:lnTo>
                <a:lnTo>
                  <a:pt x="413626" y="644296"/>
                </a:lnTo>
                <a:lnTo>
                  <a:pt x="410921" y="641591"/>
                </a:lnTo>
                <a:lnTo>
                  <a:pt x="401523" y="641591"/>
                </a:lnTo>
                <a:lnTo>
                  <a:pt x="401523" y="653681"/>
                </a:lnTo>
                <a:lnTo>
                  <a:pt x="401523" y="664273"/>
                </a:lnTo>
                <a:lnTo>
                  <a:pt x="398500" y="664273"/>
                </a:lnTo>
                <a:lnTo>
                  <a:pt x="389115" y="664260"/>
                </a:lnTo>
                <a:lnTo>
                  <a:pt x="389115" y="676363"/>
                </a:lnTo>
                <a:lnTo>
                  <a:pt x="389115" y="864374"/>
                </a:lnTo>
                <a:lnTo>
                  <a:pt x="303479" y="864374"/>
                </a:lnTo>
                <a:lnTo>
                  <a:pt x="303479" y="676363"/>
                </a:lnTo>
                <a:lnTo>
                  <a:pt x="389115" y="676363"/>
                </a:lnTo>
                <a:lnTo>
                  <a:pt x="389115" y="664260"/>
                </a:lnTo>
                <a:lnTo>
                  <a:pt x="300774" y="664260"/>
                </a:lnTo>
                <a:lnTo>
                  <a:pt x="294093" y="664260"/>
                </a:lnTo>
                <a:lnTo>
                  <a:pt x="291388" y="664260"/>
                </a:lnTo>
                <a:lnTo>
                  <a:pt x="291388" y="676363"/>
                </a:lnTo>
                <a:lnTo>
                  <a:pt x="291388" y="864374"/>
                </a:lnTo>
                <a:lnTo>
                  <a:pt x="205765" y="864374"/>
                </a:lnTo>
                <a:lnTo>
                  <a:pt x="205765" y="676363"/>
                </a:lnTo>
                <a:lnTo>
                  <a:pt x="291388" y="676363"/>
                </a:lnTo>
                <a:lnTo>
                  <a:pt x="291388" y="664260"/>
                </a:lnTo>
                <a:lnTo>
                  <a:pt x="196380" y="664260"/>
                </a:lnTo>
                <a:lnTo>
                  <a:pt x="193332" y="664273"/>
                </a:lnTo>
                <a:lnTo>
                  <a:pt x="193332" y="653681"/>
                </a:lnTo>
                <a:lnTo>
                  <a:pt x="401523" y="653681"/>
                </a:lnTo>
                <a:lnTo>
                  <a:pt x="401523" y="641591"/>
                </a:lnTo>
                <a:lnTo>
                  <a:pt x="183946" y="641591"/>
                </a:lnTo>
                <a:lnTo>
                  <a:pt x="181254" y="644296"/>
                </a:lnTo>
                <a:lnTo>
                  <a:pt x="181254" y="673646"/>
                </a:lnTo>
                <a:lnTo>
                  <a:pt x="183946" y="676351"/>
                </a:lnTo>
                <a:lnTo>
                  <a:pt x="193675" y="676351"/>
                </a:lnTo>
                <a:lnTo>
                  <a:pt x="193675" y="864374"/>
                </a:lnTo>
                <a:lnTo>
                  <a:pt x="12141" y="864374"/>
                </a:lnTo>
                <a:lnTo>
                  <a:pt x="9448" y="867079"/>
                </a:lnTo>
                <a:lnTo>
                  <a:pt x="9448" y="873747"/>
                </a:lnTo>
                <a:lnTo>
                  <a:pt x="12141" y="876465"/>
                </a:lnTo>
                <a:lnTo>
                  <a:pt x="196380" y="876465"/>
                </a:lnTo>
                <a:lnTo>
                  <a:pt x="294093" y="876465"/>
                </a:lnTo>
                <a:lnTo>
                  <a:pt x="582358" y="876465"/>
                </a:lnTo>
                <a:lnTo>
                  <a:pt x="585050" y="873747"/>
                </a:lnTo>
                <a:lnTo>
                  <a:pt x="585050" y="867079"/>
                </a:lnTo>
                <a:close/>
              </a:path>
              <a:path w="594994" h="876934">
                <a:moveTo>
                  <a:pt x="594868" y="5511"/>
                </a:moveTo>
                <a:lnTo>
                  <a:pt x="594436" y="3657"/>
                </a:lnTo>
                <a:lnTo>
                  <a:pt x="592124" y="825"/>
                </a:lnTo>
                <a:lnTo>
                  <a:pt x="590410" y="0"/>
                </a:lnTo>
                <a:lnTo>
                  <a:pt x="581126" y="0"/>
                </a:lnTo>
                <a:lnTo>
                  <a:pt x="581126" y="12090"/>
                </a:lnTo>
                <a:lnTo>
                  <a:pt x="574522" y="43319"/>
                </a:lnTo>
                <a:lnTo>
                  <a:pt x="20345" y="43319"/>
                </a:lnTo>
                <a:lnTo>
                  <a:pt x="13754" y="12090"/>
                </a:lnTo>
                <a:lnTo>
                  <a:pt x="581126" y="12090"/>
                </a:lnTo>
                <a:lnTo>
                  <a:pt x="581126" y="0"/>
                </a:lnTo>
                <a:lnTo>
                  <a:pt x="4470" y="0"/>
                </a:lnTo>
                <a:lnTo>
                  <a:pt x="2743" y="825"/>
                </a:lnTo>
                <a:lnTo>
                  <a:pt x="444" y="3657"/>
                </a:lnTo>
                <a:lnTo>
                  <a:pt x="0" y="5511"/>
                </a:lnTo>
                <a:lnTo>
                  <a:pt x="9448" y="50228"/>
                </a:lnTo>
                <a:lnTo>
                  <a:pt x="9448" y="784491"/>
                </a:lnTo>
                <a:lnTo>
                  <a:pt x="12141" y="787196"/>
                </a:lnTo>
                <a:lnTo>
                  <a:pt x="15481" y="787196"/>
                </a:lnTo>
                <a:lnTo>
                  <a:pt x="18834" y="787196"/>
                </a:lnTo>
                <a:lnTo>
                  <a:pt x="21526" y="784491"/>
                </a:lnTo>
                <a:lnTo>
                  <a:pt x="21526" y="55575"/>
                </a:lnTo>
                <a:lnTo>
                  <a:pt x="573341" y="55575"/>
                </a:lnTo>
                <a:lnTo>
                  <a:pt x="573341" y="784072"/>
                </a:lnTo>
                <a:lnTo>
                  <a:pt x="576046" y="786790"/>
                </a:lnTo>
                <a:lnTo>
                  <a:pt x="582726" y="786790"/>
                </a:lnTo>
                <a:lnTo>
                  <a:pt x="585431" y="784072"/>
                </a:lnTo>
                <a:lnTo>
                  <a:pt x="585431" y="50165"/>
                </a:lnTo>
                <a:lnTo>
                  <a:pt x="586841" y="43497"/>
                </a:lnTo>
                <a:lnTo>
                  <a:pt x="593483" y="12090"/>
                </a:lnTo>
                <a:lnTo>
                  <a:pt x="594868" y="5511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96" name="bg object 196"/>
          <p:cNvPicPr/>
          <p:nvPr/>
        </p:nvPicPr>
        <p:blipFill>
          <a:blip r:embed="rId24" cstate="print"/>
          <a:stretch>
            <a:fillRect/>
          </a:stretch>
        </p:blipFill>
        <p:spPr>
          <a:xfrm>
            <a:off x="2692960" y="6276996"/>
            <a:ext cx="150442" cy="190190"/>
          </a:xfrm>
          <a:prstGeom prst="rect">
            <a:avLst/>
          </a:prstGeom>
        </p:spPr>
      </p:pic>
      <p:pic>
        <p:nvPicPr>
          <p:cNvPr id="197" name="bg object 197"/>
          <p:cNvPicPr/>
          <p:nvPr/>
        </p:nvPicPr>
        <p:blipFill>
          <a:blip r:embed="rId25" cstate="print"/>
          <a:stretch>
            <a:fillRect/>
          </a:stretch>
        </p:blipFill>
        <p:spPr>
          <a:xfrm>
            <a:off x="2874297" y="6276996"/>
            <a:ext cx="150442" cy="191492"/>
          </a:xfrm>
          <a:prstGeom prst="rect">
            <a:avLst/>
          </a:prstGeom>
        </p:spPr>
      </p:pic>
      <p:pic>
        <p:nvPicPr>
          <p:cNvPr id="198" name="bg object 198"/>
          <p:cNvPicPr/>
          <p:nvPr/>
        </p:nvPicPr>
        <p:blipFill>
          <a:blip r:embed="rId26" cstate="print"/>
          <a:stretch>
            <a:fillRect/>
          </a:stretch>
        </p:blipFill>
        <p:spPr>
          <a:xfrm>
            <a:off x="3055633" y="6276996"/>
            <a:ext cx="150442" cy="190190"/>
          </a:xfrm>
          <a:prstGeom prst="rect">
            <a:avLst/>
          </a:prstGeom>
        </p:spPr>
      </p:pic>
      <p:pic>
        <p:nvPicPr>
          <p:cNvPr id="199" name="bg object 199"/>
          <p:cNvPicPr/>
          <p:nvPr/>
        </p:nvPicPr>
        <p:blipFill>
          <a:blip r:embed="rId27" cstate="print"/>
          <a:stretch>
            <a:fillRect/>
          </a:stretch>
        </p:blipFill>
        <p:spPr>
          <a:xfrm>
            <a:off x="2692960" y="6023267"/>
            <a:ext cx="150442" cy="190190"/>
          </a:xfrm>
          <a:prstGeom prst="rect">
            <a:avLst/>
          </a:prstGeom>
        </p:spPr>
      </p:pic>
      <p:pic>
        <p:nvPicPr>
          <p:cNvPr id="200" name="bg object 200"/>
          <p:cNvPicPr/>
          <p:nvPr/>
        </p:nvPicPr>
        <p:blipFill>
          <a:blip r:embed="rId28" cstate="print"/>
          <a:stretch>
            <a:fillRect/>
          </a:stretch>
        </p:blipFill>
        <p:spPr>
          <a:xfrm>
            <a:off x="2874297" y="6023267"/>
            <a:ext cx="150442" cy="190190"/>
          </a:xfrm>
          <a:prstGeom prst="rect">
            <a:avLst/>
          </a:prstGeom>
        </p:spPr>
      </p:pic>
      <p:pic>
        <p:nvPicPr>
          <p:cNvPr id="201" name="bg object 201"/>
          <p:cNvPicPr/>
          <p:nvPr/>
        </p:nvPicPr>
        <p:blipFill>
          <a:blip r:embed="rId29" cstate="print"/>
          <a:stretch>
            <a:fillRect/>
          </a:stretch>
        </p:blipFill>
        <p:spPr>
          <a:xfrm>
            <a:off x="3055633" y="6023267"/>
            <a:ext cx="150442" cy="190190"/>
          </a:xfrm>
          <a:prstGeom prst="rect">
            <a:avLst/>
          </a:prstGeom>
        </p:spPr>
      </p:pic>
      <p:sp>
        <p:nvSpPr>
          <p:cNvPr id="202" name="bg object 202"/>
          <p:cNvSpPr/>
          <p:nvPr/>
        </p:nvSpPr>
        <p:spPr>
          <a:xfrm>
            <a:off x="2709748" y="6569947"/>
            <a:ext cx="565150" cy="208279"/>
          </a:xfrm>
          <a:custGeom>
            <a:avLst/>
            <a:gdLst/>
            <a:ahLst/>
            <a:cxnLst/>
            <a:rect l="l" t="t" r="r" b="b"/>
            <a:pathLst>
              <a:path w="565150" h="208279">
                <a:moveTo>
                  <a:pt x="110147" y="2717"/>
                </a:moveTo>
                <a:lnTo>
                  <a:pt x="107442" y="0"/>
                </a:lnTo>
                <a:lnTo>
                  <a:pt x="98056" y="0"/>
                </a:lnTo>
                <a:lnTo>
                  <a:pt x="98056" y="12103"/>
                </a:lnTo>
                <a:lnTo>
                  <a:pt x="98056" y="85280"/>
                </a:lnTo>
                <a:lnTo>
                  <a:pt x="12090" y="85280"/>
                </a:lnTo>
                <a:lnTo>
                  <a:pt x="12090" y="12103"/>
                </a:lnTo>
                <a:lnTo>
                  <a:pt x="98056" y="12103"/>
                </a:lnTo>
                <a:lnTo>
                  <a:pt x="98056" y="0"/>
                </a:lnTo>
                <a:lnTo>
                  <a:pt x="2705" y="0"/>
                </a:lnTo>
                <a:lnTo>
                  <a:pt x="0" y="2717"/>
                </a:lnTo>
                <a:lnTo>
                  <a:pt x="0" y="94653"/>
                </a:lnTo>
                <a:lnTo>
                  <a:pt x="2705" y="97358"/>
                </a:lnTo>
                <a:lnTo>
                  <a:pt x="107442" y="97358"/>
                </a:lnTo>
                <a:lnTo>
                  <a:pt x="110147" y="94653"/>
                </a:lnTo>
                <a:lnTo>
                  <a:pt x="110147" y="85280"/>
                </a:lnTo>
                <a:lnTo>
                  <a:pt x="110147" y="12103"/>
                </a:lnTo>
                <a:lnTo>
                  <a:pt x="110147" y="2717"/>
                </a:lnTo>
                <a:close/>
              </a:path>
              <a:path w="565150" h="208279">
                <a:moveTo>
                  <a:pt x="476262" y="2717"/>
                </a:moveTo>
                <a:lnTo>
                  <a:pt x="473557" y="0"/>
                </a:lnTo>
                <a:lnTo>
                  <a:pt x="464172" y="0"/>
                </a:lnTo>
                <a:lnTo>
                  <a:pt x="464172" y="12103"/>
                </a:lnTo>
                <a:lnTo>
                  <a:pt x="464172" y="85280"/>
                </a:lnTo>
                <a:lnTo>
                  <a:pt x="378206" y="85280"/>
                </a:lnTo>
                <a:lnTo>
                  <a:pt x="378206" y="12103"/>
                </a:lnTo>
                <a:lnTo>
                  <a:pt x="464172" y="12103"/>
                </a:lnTo>
                <a:lnTo>
                  <a:pt x="464172" y="0"/>
                </a:lnTo>
                <a:lnTo>
                  <a:pt x="368820" y="0"/>
                </a:lnTo>
                <a:lnTo>
                  <a:pt x="366115" y="2717"/>
                </a:lnTo>
                <a:lnTo>
                  <a:pt x="366115" y="94653"/>
                </a:lnTo>
                <a:lnTo>
                  <a:pt x="368820" y="97358"/>
                </a:lnTo>
                <a:lnTo>
                  <a:pt x="473557" y="97358"/>
                </a:lnTo>
                <a:lnTo>
                  <a:pt x="476262" y="94653"/>
                </a:lnTo>
                <a:lnTo>
                  <a:pt x="476262" y="85280"/>
                </a:lnTo>
                <a:lnTo>
                  <a:pt x="476262" y="12103"/>
                </a:lnTo>
                <a:lnTo>
                  <a:pt x="476262" y="2717"/>
                </a:lnTo>
                <a:close/>
              </a:path>
              <a:path w="565150" h="208279">
                <a:moveTo>
                  <a:pt x="564832" y="133197"/>
                </a:moveTo>
                <a:lnTo>
                  <a:pt x="562127" y="130479"/>
                </a:lnTo>
                <a:lnTo>
                  <a:pt x="552742" y="130479"/>
                </a:lnTo>
                <a:lnTo>
                  <a:pt x="552742" y="142582"/>
                </a:lnTo>
                <a:lnTo>
                  <a:pt x="552742" y="195821"/>
                </a:lnTo>
                <a:lnTo>
                  <a:pt x="366077" y="195821"/>
                </a:lnTo>
                <a:lnTo>
                  <a:pt x="366077" y="142582"/>
                </a:lnTo>
                <a:lnTo>
                  <a:pt x="552742" y="142582"/>
                </a:lnTo>
                <a:lnTo>
                  <a:pt x="552742" y="130479"/>
                </a:lnTo>
                <a:lnTo>
                  <a:pt x="356692" y="130479"/>
                </a:lnTo>
                <a:lnTo>
                  <a:pt x="353974" y="133197"/>
                </a:lnTo>
                <a:lnTo>
                  <a:pt x="353974" y="205193"/>
                </a:lnTo>
                <a:lnTo>
                  <a:pt x="356692" y="207899"/>
                </a:lnTo>
                <a:lnTo>
                  <a:pt x="562127" y="207899"/>
                </a:lnTo>
                <a:lnTo>
                  <a:pt x="564832" y="205193"/>
                </a:lnTo>
                <a:lnTo>
                  <a:pt x="564832" y="195821"/>
                </a:lnTo>
                <a:lnTo>
                  <a:pt x="564832" y="142582"/>
                </a:lnTo>
                <a:lnTo>
                  <a:pt x="564832" y="133197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087399" y="865281"/>
            <a:ext cx="15929300" cy="384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350" b="1" i="0">
                <a:solidFill>
                  <a:schemeClr val="bg1"/>
                </a:solidFill>
                <a:latin typeface="Harabara"/>
                <a:cs typeface="Harabar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005205" y="1635760"/>
            <a:ext cx="18093690" cy="4693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6835394" y="6614160"/>
            <a:ext cx="6433312" cy="355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1005205" y="6614160"/>
            <a:ext cx="4623943" cy="355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7/12/2024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4474953" y="6614160"/>
            <a:ext cx="4623943" cy="355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png"/><Relationship Id="rId13" Type="http://schemas.openxmlformats.org/officeDocument/2006/relationships/image" Target="../media/image34.png"/><Relationship Id="rId18" Type="http://schemas.openxmlformats.org/officeDocument/2006/relationships/image" Target="../media/image39.jpg"/><Relationship Id="rId3" Type="http://schemas.openxmlformats.org/officeDocument/2006/relationships/image" Target="../media/image24.png"/><Relationship Id="rId7" Type="http://schemas.openxmlformats.org/officeDocument/2006/relationships/image" Target="../media/image28.png"/><Relationship Id="rId12" Type="http://schemas.openxmlformats.org/officeDocument/2006/relationships/image" Target="../media/image33.png"/><Relationship Id="rId17" Type="http://schemas.openxmlformats.org/officeDocument/2006/relationships/image" Target="../media/image38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3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png"/><Relationship Id="rId11" Type="http://schemas.openxmlformats.org/officeDocument/2006/relationships/image" Target="../media/image32.png"/><Relationship Id="rId5" Type="http://schemas.openxmlformats.org/officeDocument/2006/relationships/image" Target="../media/image26.png"/><Relationship Id="rId15" Type="http://schemas.openxmlformats.org/officeDocument/2006/relationships/image" Target="../media/image36.png"/><Relationship Id="rId10" Type="http://schemas.openxmlformats.org/officeDocument/2006/relationships/image" Target="../media/image31.png"/><Relationship Id="rId4" Type="http://schemas.openxmlformats.org/officeDocument/2006/relationships/image" Target="../media/image25.png"/><Relationship Id="rId9" Type="http://schemas.openxmlformats.org/officeDocument/2006/relationships/image" Target="../media/image30.png"/><Relationship Id="rId14" Type="http://schemas.openxmlformats.org/officeDocument/2006/relationships/image" Target="../media/image3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38447" y="813434"/>
            <a:ext cx="4842510" cy="3841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GB" spc="15" dirty="0"/>
              <a:t>Communications scrutiny review</a:t>
            </a:r>
            <a:endParaRPr dirty="0"/>
          </a:p>
        </p:txBody>
      </p:sp>
      <p:grpSp>
        <p:nvGrpSpPr>
          <p:cNvPr id="3" name="object 3"/>
          <p:cNvGrpSpPr/>
          <p:nvPr/>
        </p:nvGrpSpPr>
        <p:grpSpPr>
          <a:xfrm>
            <a:off x="325103" y="2473579"/>
            <a:ext cx="19441160" cy="223520"/>
            <a:chOff x="325103" y="2473579"/>
            <a:chExt cx="19441160" cy="223520"/>
          </a:xfrm>
        </p:grpSpPr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25103" y="2516590"/>
              <a:ext cx="128234" cy="128234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372296" y="2546867"/>
              <a:ext cx="19326225" cy="67945"/>
            </a:xfrm>
            <a:custGeom>
              <a:avLst/>
              <a:gdLst/>
              <a:ahLst/>
              <a:cxnLst/>
              <a:rect l="l" t="t" r="r" b="b"/>
              <a:pathLst>
                <a:path w="19326225" h="67944">
                  <a:moveTo>
                    <a:pt x="19325656" y="0"/>
                  </a:moveTo>
                  <a:lnTo>
                    <a:pt x="0" y="0"/>
                  </a:lnTo>
                  <a:lnTo>
                    <a:pt x="0" y="67687"/>
                  </a:lnTo>
                  <a:lnTo>
                    <a:pt x="19325656" y="67687"/>
                  </a:lnTo>
                  <a:lnTo>
                    <a:pt x="19325656" y="0"/>
                  </a:lnTo>
                  <a:close/>
                </a:path>
              </a:pathLst>
            </a:custGeom>
            <a:solidFill>
              <a:srgbClr val="006FA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" name="object 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078101" y="2479171"/>
              <a:ext cx="195109" cy="214248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875542" y="2479171"/>
              <a:ext cx="195109" cy="214248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9637406" y="2508129"/>
              <a:ext cx="128234" cy="128234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2117203" y="2479171"/>
              <a:ext cx="195109" cy="214248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5866162" y="2473579"/>
              <a:ext cx="195109" cy="214248"/>
            </a:xfrm>
            <a:prstGeom prst="rect">
              <a:avLst/>
            </a:prstGeom>
          </p:spPr>
        </p:pic>
        <p:pic>
          <p:nvPicPr>
            <p:cNvPr id="11" name="object 11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972395" y="2476851"/>
              <a:ext cx="195109" cy="214248"/>
            </a:xfrm>
            <a:prstGeom prst="rect">
              <a:avLst/>
            </a:prstGeom>
          </p:spPr>
        </p:pic>
        <p:pic>
          <p:nvPicPr>
            <p:cNvPr id="12" name="object 12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803230" y="2482744"/>
              <a:ext cx="195109" cy="214248"/>
            </a:xfrm>
            <a:prstGeom prst="rect">
              <a:avLst/>
            </a:prstGeom>
          </p:spPr>
        </p:pic>
        <p:pic>
          <p:nvPicPr>
            <p:cNvPr id="13" name="object 13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9970537" y="2476671"/>
              <a:ext cx="195109" cy="214248"/>
            </a:xfrm>
            <a:prstGeom prst="rect">
              <a:avLst/>
            </a:prstGeom>
          </p:spPr>
        </p:pic>
      </p:grpSp>
      <p:sp>
        <p:nvSpPr>
          <p:cNvPr id="14" name="object 14"/>
          <p:cNvSpPr txBox="1"/>
          <p:nvPr/>
        </p:nvSpPr>
        <p:spPr>
          <a:xfrm>
            <a:off x="338446" y="2817627"/>
            <a:ext cx="3817745" cy="2487412"/>
          </a:xfrm>
          <a:prstGeom prst="rect">
            <a:avLst/>
          </a:prstGeom>
          <a:solidFill>
            <a:srgbClr val="FFF3D7"/>
          </a:solidFill>
        </p:spPr>
        <p:txBody>
          <a:bodyPr vert="horz" wrap="square" lIns="0" tIns="2540" rIns="0" bIns="0" rtlCol="0">
            <a:spAutoFit/>
          </a:bodyPr>
          <a:lstStyle/>
          <a:p>
            <a:pPr marL="33655" marR="159385">
              <a:lnSpc>
                <a:spcPct val="103000"/>
              </a:lnSpc>
              <a:spcBef>
                <a:spcPts val="20"/>
              </a:spcBef>
            </a:pPr>
            <a:r>
              <a:rPr lang="en-GB" sz="1050" spc="10" dirty="0">
                <a:solidFill>
                  <a:schemeClr val="tx1">
                    <a:lumMod val="50000"/>
                    <a:lumOff val="50000"/>
                  </a:schemeClr>
                </a:solidFill>
                <a:latin typeface="HelveticaNeueLT Std" panose="020B0804020202020204" pitchFamily="34" charset="0"/>
                <a:cs typeface="HelveticaNeueLT Std Lt"/>
              </a:rPr>
              <a:t>Communication is key to everything we do.  Making sure we  provide clear and helpful information to tenants and customers will improve their experience of the services we provide.  </a:t>
            </a:r>
          </a:p>
          <a:p>
            <a:pPr marL="33655" marR="159385">
              <a:lnSpc>
                <a:spcPct val="103000"/>
              </a:lnSpc>
              <a:spcBef>
                <a:spcPts val="20"/>
              </a:spcBef>
            </a:pPr>
            <a:endParaRPr lang="en-GB" sz="1050" spc="10" dirty="0">
              <a:solidFill>
                <a:schemeClr val="tx1">
                  <a:lumMod val="50000"/>
                  <a:lumOff val="50000"/>
                </a:schemeClr>
              </a:solidFill>
              <a:latin typeface="HelveticaNeueLT Std" panose="020B0804020202020204" pitchFamily="34" charset="0"/>
              <a:cs typeface="HelveticaNeueLT Std Lt"/>
            </a:endParaRPr>
          </a:p>
          <a:p>
            <a:pPr marL="33655" marR="159385">
              <a:lnSpc>
                <a:spcPct val="103000"/>
              </a:lnSpc>
              <a:spcBef>
                <a:spcPts val="20"/>
              </a:spcBef>
            </a:pPr>
            <a:r>
              <a:rPr lang="en-GB" sz="1050" spc="10" dirty="0">
                <a:solidFill>
                  <a:schemeClr val="tx1">
                    <a:lumMod val="50000"/>
                    <a:lumOff val="50000"/>
                  </a:schemeClr>
                </a:solidFill>
                <a:latin typeface="HelveticaNeueLT Std" panose="020B0804020202020204" pitchFamily="34" charset="0"/>
                <a:cs typeface="HelveticaNeueLT Std Lt"/>
              </a:rPr>
              <a:t>Tenants chose this service for a review to make sure there is a consistent approach to communication to all tenants and customers across the Group.</a:t>
            </a:r>
          </a:p>
          <a:p>
            <a:pPr marL="33655" marR="159385">
              <a:lnSpc>
                <a:spcPct val="103000"/>
              </a:lnSpc>
              <a:spcBef>
                <a:spcPts val="20"/>
              </a:spcBef>
            </a:pPr>
            <a:endParaRPr lang="en-GB" sz="1050" spc="10" dirty="0">
              <a:solidFill>
                <a:schemeClr val="tx1">
                  <a:lumMod val="50000"/>
                  <a:lumOff val="50000"/>
                </a:schemeClr>
              </a:solidFill>
              <a:latin typeface="HelveticaNeueLT Std" panose="020B0804020202020204" pitchFamily="34" charset="0"/>
              <a:cs typeface="HelveticaNeueLT Std Lt"/>
            </a:endParaRPr>
          </a:p>
          <a:p>
            <a:pPr marL="33655" marR="159385">
              <a:lnSpc>
                <a:spcPct val="103000"/>
              </a:lnSpc>
              <a:spcBef>
                <a:spcPts val="20"/>
              </a:spcBef>
            </a:pPr>
            <a:r>
              <a:rPr lang="en-GB" sz="1050" spc="10" dirty="0">
                <a:solidFill>
                  <a:schemeClr val="tx1">
                    <a:lumMod val="50000"/>
                    <a:lumOff val="50000"/>
                  </a:schemeClr>
                </a:solidFill>
                <a:latin typeface="HelveticaNeueLT Std" panose="020B0804020202020204" pitchFamily="34" charset="0"/>
                <a:cs typeface="HelveticaNeueLT Std Lt"/>
              </a:rPr>
              <a:t>The review started in December 2023 with its findings being shared in February 2024.</a:t>
            </a:r>
          </a:p>
          <a:p>
            <a:pPr marL="33655" marR="159385">
              <a:lnSpc>
                <a:spcPct val="103000"/>
              </a:lnSpc>
              <a:spcBef>
                <a:spcPts val="20"/>
              </a:spcBef>
            </a:pPr>
            <a:endParaRPr lang="en-GB" sz="1050" spc="10" dirty="0">
              <a:solidFill>
                <a:schemeClr val="tx1">
                  <a:lumMod val="50000"/>
                  <a:lumOff val="50000"/>
                </a:schemeClr>
              </a:solidFill>
              <a:latin typeface="HelveticaNeueLT Std" panose="020B0804020202020204" pitchFamily="34" charset="0"/>
              <a:cs typeface="HelveticaNeueLT Std Lt"/>
            </a:endParaRPr>
          </a:p>
          <a:p>
            <a:pPr marL="33655" marR="159385">
              <a:lnSpc>
                <a:spcPct val="103000"/>
              </a:lnSpc>
              <a:spcBef>
                <a:spcPts val="20"/>
              </a:spcBef>
            </a:pPr>
            <a:endParaRPr lang="en-GB" sz="1050" spc="10" dirty="0">
              <a:solidFill>
                <a:schemeClr val="tx1">
                  <a:lumMod val="50000"/>
                  <a:lumOff val="50000"/>
                </a:schemeClr>
              </a:solidFill>
              <a:latin typeface="HelveticaNeueLT Std" panose="020B0804020202020204" pitchFamily="34" charset="0"/>
              <a:cs typeface="HelveticaNeueLT Std Lt"/>
            </a:endParaRPr>
          </a:p>
          <a:p>
            <a:pPr marL="33655" marR="159385">
              <a:lnSpc>
                <a:spcPct val="103000"/>
              </a:lnSpc>
              <a:spcBef>
                <a:spcPts val="20"/>
              </a:spcBef>
            </a:pPr>
            <a:endParaRPr lang="en-GB" sz="1050" spc="10" dirty="0">
              <a:solidFill>
                <a:schemeClr val="tx1">
                  <a:lumMod val="50000"/>
                  <a:lumOff val="50000"/>
                </a:schemeClr>
              </a:solidFill>
              <a:latin typeface="HelveticaNeueLT Std" panose="020B0804020202020204" pitchFamily="34" charset="0"/>
              <a:cs typeface="HelveticaNeueLT Std Lt"/>
            </a:endParaRPr>
          </a:p>
          <a:p>
            <a:pPr marL="33655" marR="159385">
              <a:lnSpc>
                <a:spcPct val="103000"/>
              </a:lnSpc>
              <a:spcBef>
                <a:spcPts val="20"/>
              </a:spcBef>
            </a:pPr>
            <a:endParaRPr sz="1050" dirty="0">
              <a:solidFill>
                <a:schemeClr val="tx1">
                  <a:lumMod val="50000"/>
                  <a:lumOff val="50000"/>
                </a:schemeClr>
              </a:solidFill>
              <a:latin typeface="HelveticaNeueLT Std" panose="020B0804020202020204" pitchFamily="34" charset="0"/>
              <a:cs typeface="HelveticaNeueLT Std Lt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313989" y="2813655"/>
            <a:ext cx="4428509" cy="2423740"/>
          </a:xfrm>
          <a:prstGeom prst="rect">
            <a:avLst/>
          </a:prstGeom>
          <a:solidFill>
            <a:srgbClr val="FFF3D7"/>
          </a:solidFill>
        </p:spPr>
        <p:txBody>
          <a:bodyPr vert="horz" wrap="square" lIns="0" tIns="0" rIns="0" bIns="0" rtlCol="0">
            <a:spAutoFit/>
          </a:bodyPr>
          <a:lstStyle/>
          <a:p>
            <a:r>
              <a:rPr lang="en-GB" sz="1050" dirty="0">
                <a:solidFill>
                  <a:schemeClr val="tx1">
                    <a:lumMod val="50000"/>
                    <a:lumOff val="50000"/>
                  </a:schemeClr>
                </a:solidFill>
                <a:latin typeface="HelveticaNeueLT Std" panose="020B0804020202020204" pitchFamily="34" charset="0"/>
              </a:rPr>
              <a:t>The Tenants’ Voice – improving services group chose to look at</a:t>
            </a:r>
          </a:p>
          <a:p>
            <a:endParaRPr lang="en-GB" sz="1050" spc="15" dirty="0">
              <a:solidFill>
                <a:schemeClr val="tx1">
                  <a:lumMod val="50000"/>
                  <a:lumOff val="50000"/>
                </a:schemeClr>
              </a:solidFill>
              <a:latin typeface="HelveticaNeueLT Std" panose="020B0804020202020204" pitchFamily="34" charset="0"/>
              <a:cs typeface="HelveticaNeueLT Std Lt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50" spc="15" dirty="0">
                <a:solidFill>
                  <a:schemeClr val="tx1">
                    <a:lumMod val="50000"/>
                    <a:lumOff val="50000"/>
                  </a:schemeClr>
                </a:solidFill>
                <a:latin typeface="HelveticaNeueLT Std" panose="020B0804020202020204" pitchFamily="34" charset="0"/>
                <a:cs typeface="HelveticaNeueLT Std Lt"/>
              </a:rPr>
              <a:t>The principles of good communication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50" spc="15" dirty="0">
                <a:solidFill>
                  <a:schemeClr val="tx1">
                    <a:lumMod val="50000"/>
                    <a:lumOff val="50000"/>
                  </a:schemeClr>
                </a:solidFill>
                <a:latin typeface="HelveticaNeueLT Std" panose="020B0804020202020204" pitchFamily="34" charset="0"/>
                <a:cs typeface="HelveticaNeueLT Std Lt"/>
              </a:rPr>
              <a:t>How tenants have been involved in developing the principles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50" spc="15" dirty="0">
                <a:solidFill>
                  <a:schemeClr val="tx1">
                    <a:lumMod val="50000"/>
                    <a:lumOff val="50000"/>
                  </a:schemeClr>
                </a:solidFill>
                <a:latin typeface="HelveticaNeueLT Std" panose="020B0804020202020204" pitchFamily="34" charset="0"/>
                <a:cs typeface="HelveticaNeueLT Std Lt"/>
              </a:rPr>
              <a:t>How plans to improve communication are in place across the Group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50" spc="15" dirty="0">
                <a:solidFill>
                  <a:schemeClr val="tx1">
                    <a:lumMod val="50000"/>
                    <a:lumOff val="50000"/>
                  </a:schemeClr>
                </a:solidFill>
                <a:latin typeface="HelveticaNeueLT Std" panose="020B0804020202020204" pitchFamily="34" charset="0"/>
                <a:cs typeface="HelveticaNeueLT Std Lt"/>
              </a:rPr>
              <a:t>Measures used to show where improvement has been made</a:t>
            </a:r>
          </a:p>
          <a:p>
            <a:endParaRPr lang="en-GB" sz="1050" spc="15" dirty="0">
              <a:solidFill>
                <a:schemeClr val="tx1">
                  <a:lumMod val="50000"/>
                  <a:lumOff val="50000"/>
                </a:schemeClr>
              </a:solidFill>
              <a:latin typeface="HelveticaNeueLT Std" panose="020B0804020202020204" pitchFamily="34" charset="0"/>
              <a:cs typeface="HelveticaNeueLT Std Lt"/>
            </a:endParaRPr>
          </a:p>
          <a:p>
            <a:r>
              <a:rPr lang="en-GB" sz="1050" spc="15" dirty="0">
                <a:solidFill>
                  <a:schemeClr val="tx1">
                    <a:lumMod val="50000"/>
                    <a:lumOff val="50000"/>
                  </a:schemeClr>
                </a:solidFill>
                <a:latin typeface="HelveticaNeueLT Std" panose="020B0804020202020204" pitchFamily="34" charset="0"/>
                <a:cs typeface="HelveticaNeueLT Std Lt"/>
              </a:rPr>
              <a:t>To do this the group;</a:t>
            </a:r>
          </a:p>
          <a:p>
            <a:endParaRPr lang="en-GB" sz="1050" spc="15" dirty="0">
              <a:solidFill>
                <a:schemeClr val="tx1">
                  <a:lumMod val="50000"/>
                  <a:lumOff val="50000"/>
                </a:schemeClr>
              </a:solidFill>
              <a:latin typeface="HelveticaNeueLT Std" panose="020B0804020202020204" pitchFamily="34" charset="0"/>
              <a:cs typeface="HelveticaNeueLT Std Lt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50" spc="15" dirty="0">
                <a:solidFill>
                  <a:schemeClr val="tx1">
                    <a:lumMod val="50000"/>
                    <a:lumOff val="50000"/>
                  </a:schemeClr>
                </a:solidFill>
                <a:latin typeface="HelveticaNeueLT Std" panose="020B0804020202020204" pitchFamily="34" charset="0"/>
                <a:cs typeface="HelveticaNeueLT Std Lt"/>
              </a:rPr>
              <a:t>Had a briefing from colleagues from Customer Experience and Marketing and Communication teams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50" spc="15" dirty="0">
                <a:solidFill>
                  <a:schemeClr val="tx1">
                    <a:lumMod val="50000"/>
                    <a:lumOff val="50000"/>
                  </a:schemeClr>
                </a:solidFill>
                <a:latin typeface="HelveticaNeueLT Std" panose="020B0804020202020204" pitchFamily="34" charset="0"/>
                <a:cs typeface="HelveticaNeueLT Std Lt"/>
              </a:rPr>
              <a:t>Looked at the Customer Access Strategy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50" spc="15" dirty="0">
                <a:solidFill>
                  <a:schemeClr val="tx1">
                    <a:lumMod val="50000"/>
                    <a:lumOff val="50000"/>
                  </a:schemeClr>
                </a:solidFill>
                <a:latin typeface="HelveticaNeueLT Std" panose="020B0804020202020204" pitchFamily="34" charset="0"/>
                <a:cs typeface="HelveticaNeueLT Std Lt"/>
              </a:rPr>
              <a:t>Looked at Customer Service Style project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50" spc="15" dirty="0">
                <a:solidFill>
                  <a:schemeClr val="tx1">
                    <a:lumMod val="50000"/>
                    <a:lumOff val="50000"/>
                  </a:schemeClr>
                </a:solidFill>
                <a:latin typeface="HelveticaNeueLT Std" panose="020B0804020202020204" pitchFamily="34" charset="0"/>
                <a:cs typeface="HelveticaNeueLT Std Lt"/>
              </a:rPr>
              <a:t>Looked at the Groups corporate style including tone and language.</a:t>
            </a:r>
          </a:p>
          <a:p>
            <a:endParaRPr lang="en-GB" sz="1050" spc="15" dirty="0">
              <a:solidFill>
                <a:srgbClr val="58595B"/>
              </a:solidFill>
              <a:latin typeface="HelveticaNeueLT Std Lt"/>
              <a:cs typeface="HelveticaNeueLT Std Lt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9061450" y="2817616"/>
            <a:ext cx="5715000" cy="2488630"/>
          </a:xfrm>
          <a:prstGeom prst="rect">
            <a:avLst/>
          </a:prstGeom>
          <a:solidFill>
            <a:srgbClr val="FFF3D7"/>
          </a:solidFill>
        </p:spPr>
        <p:txBody>
          <a:bodyPr vert="horz" wrap="square" lIns="0" tIns="0" rIns="0" bIns="0" rtlCol="0">
            <a:spAutoFit/>
          </a:bodyPr>
          <a:lstStyle/>
          <a:p>
            <a:pPr marL="33655">
              <a:lnSpc>
                <a:spcPts val="1250"/>
              </a:lnSpc>
            </a:pPr>
            <a:r>
              <a:rPr lang="en-GB" sz="1050" dirty="0">
                <a:solidFill>
                  <a:schemeClr val="tx1">
                    <a:lumMod val="50000"/>
                    <a:lumOff val="50000"/>
                  </a:schemeClr>
                </a:solidFill>
                <a:latin typeface="HelveticaNeueLT Std" panose="020B0804020202020204" pitchFamily="34" charset="0"/>
                <a:cs typeface="HelveticaNeueLT Std Lt"/>
              </a:rPr>
              <a:t>The group made 6 recommendations they felt would improve the Groups approach to communication, this included. </a:t>
            </a:r>
          </a:p>
          <a:p>
            <a:pPr marL="33655">
              <a:lnSpc>
                <a:spcPts val="1250"/>
              </a:lnSpc>
            </a:pPr>
            <a:endParaRPr lang="en-GB" sz="1050" dirty="0">
              <a:solidFill>
                <a:schemeClr val="tx1">
                  <a:lumMod val="50000"/>
                  <a:lumOff val="50000"/>
                </a:schemeClr>
              </a:solidFill>
              <a:latin typeface="HelveticaNeueLT Std" panose="020B0804020202020204" pitchFamily="34" charset="0"/>
              <a:cs typeface="HelveticaNeueLT Std Lt"/>
            </a:endParaRPr>
          </a:p>
          <a:p>
            <a:pPr marL="205105" indent="-171450">
              <a:lnSpc>
                <a:spcPts val="1250"/>
              </a:lnSpc>
              <a:buFont typeface="Arial" panose="020B0604020202020204" pitchFamily="34" charset="0"/>
              <a:buChar char="•"/>
            </a:pPr>
            <a:r>
              <a:rPr lang="en-GB" sz="1050" dirty="0">
                <a:solidFill>
                  <a:schemeClr val="tx1">
                    <a:lumMod val="50000"/>
                    <a:lumOff val="50000"/>
                  </a:schemeClr>
                </a:solidFill>
                <a:latin typeface="HelveticaNeueLT Std" panose="020B0804020202020204" pitchFamily="34" charset="0"/>
                <a:cs typeface="HelveticaNeueLT Std Lt"/>
              </a:rPr>
              <a:t>Make sure the Group’s corporate style is used consistently across all areas of the Group</a:t>
            </a:r>
          </a:p>
          <a:p>
            <a:pPr marL="205105" indent="-171450">
              <a:lnSpc>
                <a:spcPts val="1250"/>
              </a:lnSpc>
              <a:buFont typeface="Arial" panose="020B0604020202020204" pitchFamily="34" charset="0"/>
              <a:buChar char="•"/>
            </a:pPr>
            <a:r>
              <a:rPr lang="en-GB" sz="1050" dirty="0">
                <a:solidFill>
                  <a:schemeClr val="tx1">
                    <a:lumMod val="50000"/>
                    <a:lumOff val="50000"/>
                  </a:schemeClr>
                </a:solidFill>
                <a:latin typeface="HelveticaNeueLT Std" panose="020B0804020202020204" pitchFamily="34" charset="0"/>
                <a:cs typeface="HelveticaNeueLT Std Lt"/>
              </a:rPr>
              <a:t>Look at how contractors will use the same approach to communication</a:t>
            </a:r>
          </a:p>
          <a:p>
            <a:pPr marL="205105" indent="-171450">
              <a:lnSpc>
                <a:spcPts val="1250"/>
              </a:lnSpc>
              <a:buFont typeface="Arial" panose="020B0604020202020204" pitchFamily="34" charset="0"/>
              <a:buChar char="•"/>
            </a:pPr>
            <a:r>
              <a:rPr lang="en-GB" sz="1050" dirty="0">
                <a:solidFill>
                  <a:schemeClr val="tx1">
                    <a:lumMod val="50000"/>
                    <a:lumOff val="50000"/>
                  </a:schemeClr>
                </a:solidFill>
                <a:latin typeface="HelveticaNeueLT Std" panose="020B0804020202020204" pitchFamily="34" charset="0"/>
                <a:cs typeface="HelveticaNeueLT Std Lt"/>
              </a:rPr>
              <a:t>Look at how confidence in automated services can be developed </a:t>
            </a:r>
          </a:p>
          <a:p>
            <a:pPr marL="205105" indent="-171450">
              <a:lnSpc>
                <a:spcPts val="1250"/>
              </a:lnSpc>
              <a:buFont typeface="Arial" panose="020B0604020202020204" pitchFamily="34" charset="0"/>
              <a:buChar char="•"/>
            </a:pPr>
            <a:r>
              <a:rPr lang="en-GB" sz="1050" dirty="0">
                <a:solidFill>
                  <a:schemeClr val="tx1">
                    <a:lumMod val="50000"/>
                    <a:lumOff val="50000"/>
                  </a:schemeClr>
                </a:solidFill>
                <a:latin typeface="HelveticaNeueLT Std" panose="020B0804020202020204" pitchFamily="34" charset="0"/>
                <a:cs typeface="HelveticaNeueLT Std Lt"/>
              </a:rPr>
              <a:t>Relook at the action plan </a:t>
            </a:r>
            <a:r>
              <a:rPr lang="en-GB" sz="1050">
                <a:solidFill>
                  <a:schemeClr val="tx1">
                    <a:lumMod val="50000"/>
                    <a:lumOff val="50000"/>
                  </a:schemeClr>
                </a:solidFill>
                <a:latin typeface="HelveticaNeueLT Std" panose="020B0804020202020204" pitchFamily="34" charset="0"/>
                <a:cs typeface="HelveticaNeueLT Std Lt"/>
              </a:rPr>
              <a:t>for the Customer </a:t>
            </a:r>
            <a:r>
              <a:rPr lang="en-GB" sz="1050" dirty="0">
                <a:solidFill>
                  <a:schemeClr val="tx1">
                    <a:lumMod val="50000"/>
                    <a:lumOff val="50000"/>
                  </a:schemeClr>
                </a:solidFill>
                <a:latin typeface="HelveticaNeueLT Std" panose="020B0804020202020204" pitchFamily="34" charset="0"/>
                <a:cs typeface="HelveticaNeueLT Std Lt"/>
              </a:rPr>
              <a:t>Access strategy following comments from Tenants’ Voice – improving services group.</a:t>
            </a:r>
          </a:p>
          <a:p>
            <a:pPr marL="205105" indent="-171450">
              <a:lnSpc>
                <a:spcPts val="1250"/>
              </a:lnSpc>
              <a:buFont typeface="Arial" panose="020B0604020202020204" pitchFamily="34" charset="0"/>
              <a:buChar char="•"/>
            </a:pPr>
            <a:r>
              <a:rPr lang="en-GB" sz="1050" dirty="0">
                <a:solidFill>
                  <a:schemeClr val="tx1">
                    <a:lumMod val="50000"/>
                    <a:lumOff val="50000"/>
                  </a:schemeClr>
                </a:solidFill>
                <a:latin typeface="HelveticaNeueLT Std" panose="020B0804020202020204" pitchFamily="34" charset="0"/>
                <a:cs typeface="HelveticaNeueLT Std Lt"/>
              </a:rPr>
              <a:t>Provide regular updates on action plan for Customer Service Style project and Customer Access strategy to the Tenants’ Voice – improving services group.</a:t>
            </a:r>
          </a:p>
          <a:p>
            <a:pPr marL="33655">
              <a:lnSpc>
                <a:spcPts val="1250"/>
              </a:lnSpc>
            </a:pPr>
            <a:endParaRPr lang="en-GB" sz="1050" dirty="0">
              <a:solidFill>
                <a:schemeClr val="tx1">
                  <a:lumMod val="50000"/>
                  <a:lumOff val="50000"/>
                </a:schemeClr>
              </a:solidFill>
              <a:latin typeface="HelveticaNeueLT Std" panose="020B0804020202020204" pitchFamily="34" charset="0"/>
              <a:cs typeface="HelveticaNeueLT Std Lt"/>
            </a:endParaRPr>
          </a:p>
          <a:p>
            <a:pPr marL="205105" indent="-171450">
              <a:lnSpc>
                <a:spcPts val="1250"/>
              </a:lnSpc>
              <a:buFont typeface="Arial" panose="020B0604020202020204" pitchFamily="34" charset="0"/>
              <a:buChar char="•"/>
            </a:pPr>
            <a:endParaRPr lang="en-GB" sz="1050" dirty="0">
              <a:solidFill>
                <a:schemeClr val="tx1">
                  <a:lumMod val="50000"/>
                  <a:lumOff val="50000"/>
                </a:schemeClr>
              </a:solidFill>
              <a:latin typeface="HelveticaNeueLT Std" panose="020B0804020202020204" pitchFamily="34" charset="0"/>
              <a:cs typeface="HelveticaNeueLT Std Lt"/>
            </a:endParaRPr>
          </a:p>
          <a:p>
            <a:pPr marL="33655">
              <a:lnSpc>
                <a:spcPts val="1250"/>
              </a:lnSpc>
            </a:pPr>
            <a:endParaRPr lang="en-GB" sz="1050" dirty="0">
              <a:solidFill>
                <a:schemeClr val="tx1">
                  <a:lumMod val="50000"/>
                  <a:lumOff val="50000"/>
                </a:schemeClr>
              </a:solidFill>
              <a:latin typeface="HelveticaNeueLT Std" panose="020B0804020202020204" pitchFamily="34" charset="0"/>
              <a:cs typeface="HelveticaNeueLT Std Lt"/>
            </a:endParaRPr>
          </a:p>
          <a:p>
            <a:pPr marL="205105" indent="-171450">
              <a:lnSpc>
                <a:spcPts val="1250"/>
              </a:lnSpc>
              <a:buFont typeface="Arial" panose="020B0604020202020204" pitchFamily="34" charset="0"/>
              <a:buChar char="•"/>
            </a:pPr>
            <a:endParaRPr lang="en-GB" sz="1050" dirty="0">
              <a:solidFill>
                <a:schemeClr val="tx1">
                  <a:lumMod val="50000"/>
                  <a:lumOff val="50000"/>
                </a:schemeClr>
              </a:solidFill>
              <a:latin typeface="HelveticaNeueLT Std" panose="020B0804020202020204" pitchFamily="34" charset="0"/>
              <a:cs typeface="HelveticaNeueLT Std Lt"/>
            </a:endParaRPr>
          </a:p>
          <a:p>
            <a:pPr marL="33655">
              <a:lnSpc>
                <a:spcPts val="1250"/>
              </a:lnSpc>
            </a:pPr>
            <a:endParaRPr sz="1050" dirty="0">
              <a:solidFill>
                <a:schemeClr val="tx1">
                  <a:lumMod val="50000"/>
                  <a:lumOff val="50000"/>
                </a:schemeClr>
              </a:solidFill>
              <a:latin typeface="HelveticaNeueLT Std" panose="020B0804020202020204" pitchFamily="34" charset="0"/>
              <a:cs typeface="HelveticaNeueLT Std Lt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4872842" y="2817628"/>
            <a:ext cx="4892857" cy="2488630"/>
          </a:xfrm>
          <a:prstGeom prst="rect">
            <a:avLst/>
          </a:prstGeom>
          <a:solidFill>
            <a:srgbClr val="FFF3D7"/>
          </a:solidFill>
        </p:spPr>
        <p:txBody>
          <a:bodyPr vert="horz" wrap="square" lIns="0" tIns="0" rIns="0" bIns="0" rtlCol="0">
            <a:spAutoFit/>
          </a:bodyPr>
          <a:lstStyle/>
          <a:p>
            <a:pPr marL="33655">
              <a:lnSpc>
                <a:spcPts val="1250"/>
              </a:lnSpc>
            </a:pPr>
            <a:r>
              <a:rPr lang="en-GB" sz="1050" spc="10" dirty="0">
                <a:solidFill>
                  <a:schemeClr val="tx1">
                    <a:lumMod val="50000"/>
                    <a:lumOff val="50000"/>
                  </a:schemeClr>
                </a:solidFill>
                <a:latin typeface="HelveticaNeueLT Std" panose="020B0804020202020204" pitchFamily="34" charset="0"/>
                <a:cs typeface="HelveticaNeueLT Std Lt"/>
              </a:rPr>
              <a:t>The Tenants’ Voice improving services group told Progress what they found during their review, what was good and what they thought would make the service better in future.</a:t>
            </a:r>
          </a:p>
          <a:p>
            <a:pPr marL="33655">
              <a:lnSpc>
                <a:spcPts val="1250"/>
              </a:lnSpc>
            </a:pPr>
            <a:endParaRPr lang="en-GB" sz="1050" spc="10" dirty="0">
              <a:solidFill>
                <a:schemeClr val="tx1">
                  <a:lumMod val="50000"/>
                  <a:lumOff val="50000"/>
                </a:schemeClr>
              </a:solidFill>
              <a:latin typeface="HelveticaNeueLT Std" panose="020B0804020202020204" pitchFamily="34" charset="0"/>
              <a:cs typeface="HelveticaNeueLT Std Lt"/>
            </a:endParaRPr>
          </a:p>
          <a:p>
            <a:pPr marL="33655">
              <a:lnSpc>
                <a:spcPts val="1250"/>
              </a:lnSpc>
            </a:pPr>
            <a:r>
              <a:rPr lang="en-GB" sz="1050" spc="10" dirty="0">
                <a:solidFill>
                  <a:schemeClr val="tx1">
                    <a:lumMod val="50000"/>
                    <a:lumOff val="50000"/>
                  </a:schemeClr>
                </a:solidFill>
                <a:latin typeface="HelveticaNeueLT Std" panose="020B0804020202020204" pitchFamily="34" charset="0"/>
                <a:cs typeface="HelveticaNeueLT Std Lt"/>
              </a:rPr>
              <a:t>Colleagues from across Progress are working together to introduce the 6 recommendations.</a:t>
            </a:r>
          </a:p>
          <a:p>
            <a:pPr marL="33655">
              <a:lnSpc>
                <a:spcPts val="1250"/>
              </a:lnSpc>
            </a:pPr>
            <a:endParaRPr lang="en-GB" sz="1050" spc="10" dirty="0">
              <a:solidFill>
                <a:schemeClr val="tx1">
                  <a:lumMod val="50000"/>
                  <a:lumOff val="50000"/>
                </a:schemeClr>
              </a:solidFill>
              <a:latin typeface="HelveticaNeueLT Std" panose="020B0804020202020204" pitchFamily="34" charset="0"/>
              <a:cs typeface="HelveticaNeueLT Std Lt"/>
            </a:endParaRPr>
          </a:p>
          <a:p>
            <a:pPr marL="33655">
              <a:lnSpc>
                <a:spcPts val="1250"/>
              </a:lnSpc>
            </a:pPr>
            <a:r>
              <a:rPr lang="en-GB" sz="1050" spc="10" dirty="0">
                <a:solidFill>
                  <a:schemeClr val="tx1">
                    <a:lumMod val="50000"/>
                    <a:lumOff val="50000"/>
                  </a:schemeClr>
                </a:solidFill>
                <a:latin typeface="HelveticaNeueLT Std" panose="020B0804020202020204" pitchFamily="34" charset="0"/>
                <a:cs typeface="HelveticaNeueLT Std Lt"/>
              </a:rPr>
              <a:t>An update on the progress of these will be given to the quarterly meeting of the Tenants’ Voice – improving services group until they have all been introduced.</a:t>
            </a:r>
          </a:p>
          <a:p>
            <a:pPr marL="33655">
              <a:lnSpc>
                <a:spcPts val="1250"/>
              </a:lnSpc>
            </a:pPr>
            <a:endParaRPr lang="en-GB" sz="1050" spc="10" dirty="0">
              <a:solidFill>
                <a:schemeClr val="tx1">
                  <a:lumMod val="50000"/>
                  <a:lumOff val="50000"/>
                </a:schemeClr>
              </a:solidFill>
              <a:latin typeface="HelveticaNeueLT Std" panose="020B0804020202020204" pitchFamily="34" charset="0"/>
              <a:cs typeface="HelveticaNeueLT Std Lt"/>
            </a:endParaRPr>
          </a:p>
          <a:p>
            <a:pPr marL="33655">
              <a:lnSpc>
                <a:spcPts val="1250"/>
              </a:lnSpc>
            </a:pPr>
            <a:r>
              <a:rPr lang="en-GB" sz="1050" spc="10" dirty="0">
                <a:solidFill>
                  <a:schemeClr val="tx1">
                    <a:lumMod val="50000"/>
                    <a:lumOff val="50000"/>
                  </a:schemeClr>
                </a:solidFill>
                <a:latin typeface="HelveticaNeueLT Std" panose="020B0804020202020204" pitchFamily="34" charset="0"/>
                <a:cs typeface="HelveticaNeueLT Std Lt"/>
              </a:rPr>
              <a:t>Our Board also receives an update on progress every 3 months to tell them how we are doing.</a:t>
            </a:r>
          </a:p>
          <a:p>
            <a:pPr marL="33655">
              <a:lnSpc>
                <a:spcPts val="1250"/>
              </a:lnSpc>
            </a:pPr>
            <a:endParaRPr lang="en-GB" sz="1050" spc="10" dirty="0">
              <a:solidFill>
                <a:schemeClr val="tx1">
                  <a:lumMod val="50000"/>
                  <a:lumOff val="50000"/>
                </a:schemeClr>
              </a:solidFill>
              <a:latin typeface="HelveticaNeueLT Std" panose="020B0804020202020204" pitchFamily="34" charset="0"/>
              <a:cs typeface="HelveticaNeueLT Std Lt"/>
            </a:endParaRPr>
          </a:p>
          <a:p>
            <a:pPr marL="33655">
              <a:lnSpc>
                <a:spcPts val="1250"/>
              </a:lnSpc>
            </a:pPr>
            <a:r>
              <a:rPr lang="en-GB" sz="1050" spc="10" dirty="0">
                <a:solidFill>
                  <a:schemeClr val="tx1">
                    <a:lumMod val="50000"/>
                    <a:lumOff val="50000"/>
                  </a:schemeClr>
                </a:solidFill>
                <a:latin typeface="HelveticaNeueLT Std" panose="020B0804020202020204" pitchFamily="34" charset="0"/>
                <a:cs typeface="HelveticaNeueLT Std Lt"/>
              </a:rPr>
              <a:t>If you would like to read more information about the report and the findings of our tenants, you can find this by following this [link]</a:t>
            </a:r>
            <a:endParaRPr sz="1050" dirty="0">
              <a:solidFill>
                <a:schemeClr val="tx1">
                  <a:lumMod val="50000"/>
                  <a:lumOff val="50000"/>
                </a:schemeClr>
              </a:solidFill>
              <a:latin typeface="HelveticaNeueLT Std" panose="020B0804020202020204" pitchFamily="34" charset="0"/>
              <a:cs typeface="HelveticaNeueLT Std Lt"/>
            </a:endParaRPr>
          </a:p>
        </p:txBody>
      </p:sp>
      <p:grpSp>
        <p:nvGrpSpPr>
          <p:cNvPr id="18" name="object 18"/>
          <p:cNvGrpSpPr/>
          <p:nvPr/>
        </p:nvGrpSpPr>
        <p:grpSpPr>
          <a:xfrm>
            <a:off x="338452" y="1869956"/>
            <a:ext cx="344170" cy="321310"/>
            <a:chOff x="338452" y="1869956"/>
            <a:chExt cx="344170" cy="321310"/>
          </a:xfrm>
        </p:grpSpPr>
        <p:sp>
          <p:nvSpPr>
            <p:cNvPr id="19" name="object 19"/>
            <p:cNvSpPr/>
            <p:nvPr/>
          </p:nvSpPr>
          <p:spPr>
            <a:xfrm>
              <a:off x="338452" y="1881896"/>
              <a:ext cx="315595" cy="309245"/>
            </a:xfrm>
            <a:custGeom>
              <a:avLst/>
              <a:gdLst/>
              <a:ahLst/>
              <a:cxnLst/>
              <a:rect l="l" t="t" r="r" b="b"/>
              <a:pathLst>
                <a:path w="315595" h="309244">
                  <a:moveTo>
                    <a:pt x="175611" y="0"/>
                  </a:moveTo>
                  <a:lnTo>
                    <a:pt x="68176" y="0"/>
                  </a:lnTo>
                  <a:lnTo>
                    <a:pt x="126861" y="73465"/>
                  </a:lnTo>
                  <a:lnTo>
                    <a:pt x="0" y="73465"/>
                  </a:lnTo>
                  <a:lnTo>
                    <a:pt x="0" y="235645"/>
                  </a:lnTo>
                  <a:lnTo>
                    <a:pt x="126861" y="235645"/>
                  </a:lnTo>
                  <a:lnTo>
                    <a:pt x="68176" y="309111"/>
                  </a:lnTo>
                  <a:lnTo>
                    <a:pt x="175611" y="309111"/>
                  </a:lnTo>
                  <a:lnTo>
                    <a:pt x="315069" y="154561"/>
                  </a:lnTo>
                  <a:lnTo>
                    <a:pt x="175611" y="0"/>
                  </a:lnTo>
                  <a:close/>
                </a:path>
              </a:pathLst>
            </a:custGeom>
            <a:solidFill>
              <a:srgbClr val="EC008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361331" y="1875926"/>
              <a:ext cx="315595" cy="309245"/>
            </a:xfrm>
            <a:custGeom>
              <a:avLst/>
              <a:gdLst/>
              <a:ahLst/>
              <a:cxnLst/>
              <a:rect l="l" t="t" r="r" b="b"/>
              <a:pathLst>
                <a:path w="315595" h="309244">
                  <a:moveTo>
                    <a:pt x="175611" y="0"/>
                  </a:moveTo>
                  <a:lnTo>
                    <a:pt x="68176" y="0"/>
                  </a:lnTo>
                  <a:lnTo>
                    <a:pt x="126861" y="73465"/>
                  </a:lnTo>
                  <a:lnTo>
                    <a:pt x="0" y="73465"/>
                  </a:lnTo>
                  <a:lnTo>
                    <a:pt x="0" y="235645"/>
                  </a:lnTo>
                  <a:lnTo>
                    <a:pt x="126861" y="235645"/>
                  </a:lnTo>
                  <a:lnTo>
                    <a:pt x="68176" y="309111"/>
                  </a:lnTo>
                  <a:lnTo>
                    <a:pt x="175611" y="309111"/>
                  </a:lnTo>
                  <a:lnTo>
                    <a:pt x="315069" y="154561"/>
                  </a:lnTo>
                  <a:lnTo>
                    <a:pt x="175611" y="0"/>
                  </a:lnTo>
                  <a:close/>
                </a:path>
              </a:pathLst>
            </a:custGeom>
            <a:ln w="11939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1" name="object 21"/>
          <p:cNvGrpSpPr/>
          <p:nvPr/>
        </p:nvGrpSpPr>
        <p:grpSpPr>
          <a:xfrm>
            <a:off x="8561821" y="1869893"/>
            <a:ext cx="344170" cy="321310"/>
            <a:chOff x="7792873" y="1869956"/>
            <a:chExt cx="344170" cy="321310"/>
          </a:xfrm>
        </p:grpSpPr>
        <p:sp>
          <p:nvSpPr>
            <p:cNvPr id="22" name="object 22"/>
            <p:cNvSpPr/>
            <p:nvPr/>
          </p:nvSpPr>
          <p:spPr>
            <a:xfrm>
              <a:off x="7792873" y="1881896"/>
              <a:ext cx="315595" cy="309245"/>
            </a:xfrm>
            <a:custGeom>
              <a:avLst/>
              <a:gdLst/>
              <a:ahLst/>
              <a:cxnLst/>
              <a:rect l="l" t="t" r="r" b="b"/>
              <a:pathLst>
                <a:path w="315595" h="309244">
                  <a:moveTo>
                    <a:pt x="175611" y="0"/>
                  </a:moveTo>
                  <a:lnTo>
                    <a:pt x="68176" y="0"/>
                  </a:lnTo>
                  <a:lnTo>
                    <a:pt x="126861" y="73465"/>
                  </a:lnTo>
                  <a:lnTo>
                    <a:pt x="0" y="73465"/>
                  </a:lnTo>
                  <a:lnTo>
                    <a:pt x="0" y="235645"/>
                  </a:lnTo>
                  <a:lnTo>
                    <a:pt x="126861" y="235645"/>
                  </a:lnTo>
                  <a:lnTo>
                    <a:pt x="68176" y="309111"/>
                  </a:lnTo>
                  <a:lnTo>
                    <a:pt x="175611" y="309111"/>
                  </a:lnTo>
                  <a:lnTo>
                    <a:pt x="315069" y="154561"/>
                  </a:lnTo>
                  <a:lnTo>
                    <a:pt x="175611" y="0"/>
                  </a:lnTo>
                  <a:close/>
                </a:path>
              </a:pathLst>
            </a:custGeom>
            <a:solidFill>
              <a:srgbClr val="EC008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7815753" y="1875926"/>
              <a:ext cx="315595" cy="309245"/>
            </a:xfrm>
            <a:custGeom>
              <a:avLst/>
              <a:gdLst/>
              <a:ahLst/>
              <a:cxnLst/>
              <a:rect l="l" t="t" r="r" b="b"/>
              <a:pathLst>
                <a:path w="315595" h="309244">
                  <a:moveTo>
                    <a:pt x="175611" y="0"/>
                  </a:moveTo>
                  <a:lnTo>
                    <a:pt x="68176" y="0"/>
                  </a:lnTo>
                  <a:lnTo>
                    <a:pt x="126861" y="73465"/>
                  </a:lnTo>
                  <a:lnTo>
                    <a:pt x="0" y="73465"/>
                  </a:lnTo>
                  <a:lnTo>
                    <a:pt x="0" y="235645"/>
                  </a:lnTo>
                  <a:lnTo>
                    <a:pt x="126861" y="235645"/>
                  </a:lnTo>
                  <a:lnTo>
                    <a:pt x="68176" y="309111"/>
                  </a:lnTo>
                  <a:lnTo>
                    <a:pt x="175611" y="309111"/>
                  </a:lnTo>
                  <a:lnTo>
                    <a:pt x="315069" y="154561"/>
                  </a:lnTo>
                  <a:lnTo>
                    <a:pt x="175611" y="0"/>
                  </a:lnTo>
                  <a:close/>
                </a:path>
              </a:pathLst>
            </a:custGeom>
            <a:ln w="11939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24" name="object 24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7355962" y="5554905"/>
            <a:ext cx="368008" cy="368023"/>
          </a:xfrm>
          <a:prstGeom prst="rect">
            <a:avLst/>
          </a:prstGeom>
        </p:spPr>
      </p:pic>
      <p:grpSp>
        <p:nvGrpSpPr>
          <p:cNvPr id="25" name="object 25"/>
          <p:cNvGrpSpPr/>
          <p:nvPr/>
        </p:nvGrpSpPr>
        <p:grpSpPr>
          <a:xfrm>
            <a:off x="18792449" y="5415280"/>
            <a:ext cx="544830" cy="807720"/>
            <a:chOff x="18792449" y="5335398"/>
            <a:chExt cx="544830" cy="807720"/>
          </a:xfrm>
        </p:grpSpPr>
        <p:sp>
          <p:nvSpPr>
            <p:cNvPr id="26" name="object 26"/>
            <p:cNvSpPr/>
            <p:nvPr/>
          </p:nvSpPr>
          <p:spPr>
            <a:xfrm>
              <a:off x="19029297" y="6080326"/>
              <a:ext cx="83185" cy="54610"/>
            </a:xfrm>
            <a:custGeom>
              <a:avLst/>
              <a:gdLst/>
              <a:ahLst/>
              <a:cxnLst/>
              <a:rect l="l" t="t" r="r" b="b"/>
              <a:pathLst>
                <a:path w="83184" h="54610">
                  <a:moveTo>
                    <a:pt x="82922" y="0"/>
                  </a:moveTo>
                  <a:lnTo>
                    <a:pt x="0" y="0"/>
                  </a:lnTo>
                  <a:lnTo>
                    <a:pt x="0" y="54147"/>
                  </a:lnTo>
                  <a:lnTo>
                    <a:pt x="82922" y="54147"/>
                  </a:lnTo>
                  <a:lnTo>
                    <a:pt x="82922" y="0"/>
                  </a:lnTo>
                  <a:close/>
                </a:path>
              </a:pathLst>
            </a:custGeom>
            <a:solidFill>
              <a:srgbClr val="F582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18829613" y="5349266"/>
              <a:ext cx="508000" cy="524510"/>
            </a:xfrm>
            <a:custGeom>
              <a:avLst/>
              <a:gdLst/>
              <a:ahLst/>
              <a:cxnLst/>
              <a:rect l="l" t="t" r="r" b="b"/>
              <a:pathLst>
                <a:path w="508000" h="524510">
                  <a:moveTo>
                    <a:pt x="253733" y="0"/>
                  </a:moveTo>
                  <a:lnTo>
                    <a:pt x="208123" y="4224"/>
                  </a:lnTo>
                  <a:lnTo>
                    <a:pt x="165196" y="16402"/>
                  </a:lnTo>
                  <a:lnTo>
                    <a:pt x="125667" y="35795"/>
                  </a:lnTo>
                  <a:lnTo>
                    <a:pt x="90254" y="61661"/>
                  </a:lnTo>
                  <a:lnTo>
                    <a:pt x="59673" y="93261"/>
                  </a:lnTo>
                  <a:lnTo>
                    <a:pt x="34641" y="129854"/>
                  </a:lnTo>
                  <a:lnTo>
                    <a:pt x="15873" y="170699"/>
                  </a:lnTo>
                  <a:lnTo>
                    <a:pt x="4087" y="215057"/>
                  </a:lnTo>
                  <a:lnTo>
                    <a:pt x="0" y="262187"/>
                  </a:lnTo>
                  <a:lnTo>
                    <a:pt x="4087" y="309317"/>
                  </a:lnTo>
                  <a:lnTo>
                    <a:pt x="15873" y="353676"/>
                  </a:lnTo>
                  <a:lnTo>
                    <a:pt x="34641" y="394523"/>
                  </a:lnTo>
                  <a:lnTo>
                    <a:pt x="59673" y="431118"/>
                  </a:lnTo>
                  <a:lnTo>
                    <a:pt x="90254" y="462720"/>
                  </a:lnTo>
                  <a:lnTo>
                    <a:pt x="125667" y="488588"/>
                  </a:lnTo>
                  <a:lnTo>
                    <a:pt x="165196" y="507982"/>
                  </a:lnTo>
                  <a:lnTo>
                    <a:pt x="208123" y="520162"/>
                  </a:lnTo>
                  <a:lnTo>
                    <a:pt x="253733" y="524386"/>
                  </a:lnTo>
                  <a:lnTo>
                    <a:pt x="299344" y="520162"/>
                  </a:lnTo>
                  <a:lnTo>
                    <a:pt x="342271" y="507982"/>
                  </a:lnTo>
                  <a:lnTo>
                    <a:pt x="381800" y="488588"/>
                  </a:lnTo>
                  <a:lnTo>
                    <a:pt x="417213" y="462720"/>
                  </a:lnTo>
                  <a:lnTo>
                    <a:pt x="447794" y="431118"/>
                  </a:lnTo>
                  <a:lnTo>
                    <a:pt x="472826" y="394523"/>
                  </a:lnTo>
                  <a:lnTo>
                    <a:pt x="491594" y="353676"/>
                  </a:lnTo>
                  <a:lnTo>
                    <a:pt x="503380" y="309317"/>
                  </a:lnTo>
                  <a:lnTo>
                    <a:pt x="507467" y="262187"/>
                  </a:lnTo>
                  <a:lnTo>
                    <a:pt x="503380" y="215057"/>
                  </a:lnTo>
                  <a:lnTo>
                    <a:pt x="491594" y="170699"/>
                  </a:lnTo>
                  <a:lnTo>
                    <a:pt x="472826" y="129854"/>
                  </a:lnTo>
                  <a:lnTo>
                    <a:pt x="447794" y="93261"/>
                  </a:lnTo>
                  <a:lnTo>
                    <a:pt x="417213" y="61661"/>
                  </a:lnTo>
                  <a:lnTo>
                    <a:pt x="381800" y="35795"/>
                  </a:lnTo>
                  <a:lnTo>
                    <a:pt x="342271" y="16402"/>
                  </a:lnTo>
                  <a:lnTo>
                    <a:pt x="299344" y="4224"/>
                  </a:lnTo>
                  <a:lnTo>
                    <a:pt x="253733" y="0"/>
                  </a:lnTo>
                  <a:close/>
                </a:path>
              </a:pathLst>
            </a:custGeom>
            <a:solidFill>
              <a:srgbClr val="FFD0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18792449" y="5335398"/>
              <a:ext cx="544195" cy="807720"/>
            </a:xfrm>
            <a:custGeom>
              <a:avLst/>
              <a:gdLst/>
              <a:ahLst/>
              <a:cxnLst/>
              <a:rect l="l" t="t" r="r" b="b"/>
              <a:pathLst>
                <a:path w="544194" h="807720">
                  <a:moveTo>
                    <a:pt x="326626" y="732790"/>
                  </a:moveTo>
                  <a:lnTo>
                    <a:pt x="217401" y="732790"/>
                  </a:lnTo>
                  <a:lnTo>
                    <a:pt x="214010" y="736600"/>
                  </a:lnTo>
                  <a:lnTo>
                    <a:pt x="214010" y="805180"/>
                  </a:lnTo>
                  <a:lnTo>
                    <a:pt x="217401" y="807720"/>
                  </a:lnTo>
                  <a:lnTo>
                    <a:pt x="326626" y="807720"/>
                  </a:lnTo>
                  <a:lnTo>
                    <a:pt x="330005" y="805180"/>
                  </a:lnTo>
                  <a:lnTo>
                    <a:pt x="330005" y="793750"/>
                  </a:lnTo>
                  <a:lnTo>
                    <a:pt x="229114" y="793750"/>
                  </a:lnTo>
                  <a:lnTo>
                    <a:pt x="229114" y="748030"/>
                  </a:lnTo>
                  <a:lnTo>
                    <a:pt x="330005" y="748030"/>
                  </a:lnTo>
                  <a:lnTo>
                    <a:pt x="330005" y="736600"/>
                  </a:lnTo>
                  <a:lnTo>
                    <a:pt x="326626" y="732790"/>
                  </a:lnTo>
                  <a:close/>
                </a:path>
                <a:path w="544194" h="807720">
                  <a:moveTo>
                    <a:pt x="330005" y="748030"/>
                  </a:moveTo>
                  <a:lnTo>
                    <a:pt x="314889" y="748030"/>
                  </a:lnTo>
                  <a:lnTo>
                    <a:pt x="314889" y="793750"/>
                  </a:lnTo>
                  <a:lnTo>
                    <a:pt x="330005" y="793750"/>
                  </a:lnTo>
                  <a:lnTo>
                    <a:pt x="330005" y="748030"/>
                  </a:lnTo>
                  <a:close/>
                </a:path>
                <a:path w="544194" h="807720">
                  <a:moveTo>
                    <a:pt x="231012" y="659130"/>
                  </a:moveTo>
                  <a:lnTo>
                    <a:pt x="215430" y="659130"/>
                  </a:lnTo>
                  <a:lnTo>
                    <a:pt x="233830" y="732790"/>
                  </a:lnTo>
                  <a:lnTo>
                    <a:pt x="249399" y="732790"/>
                  </a:lnTo>
                  <a:lnTo>
                    <a:pt x="231012" y="659130"/>
                  </a:lnTo>
                  <a:close/>
                </a:path>
                <a:path w="544194" h="807720">
                  <a:moveTo>
                    <a:pt x="279559" y="659130"/>
                  </a:moveTo>
                  <a:lnTo>
                    <a:pt x="264455" y="659130"/>
                  </a:lnTo>
                  <a:lnTo>
                    <a:pt x="264455" y="732790"/>
                  </a:lnTo>
                  <a:lnTo>
                    <a:pt x="279559" y="732790"/>
                  </a:lnTo>
                  <a:lnTo>
                    <a:pt x="279559" y="659130"/>
                  </a:lnTo>
                  <a:close/>
                </a:path>
                <a:path w="544194" h="807720">
                  <a:moveTo>
                    <a:pt x="328584" y="659130"/>
                  </a:moveTo>
                  <a:lnTo>
                    <a:pt x="313003" y="659130"/>
                  </a:lnTo>
                  <a:lnTo>
                    <a:pt x="294616" y="732790"/>
                  </a:lnTo>
                  <a:lnTo>
                    <a:pt x="310185" y="732790"/>
                  </a:lnTo>
                  <a:lnTo>
                    <a:pt x="328584" y="659130"/>
                  </a:lnTo>
                  <a:close/>
                </a:path>
                <a:path w="544194" h="807720">
                  <a:moveTo>
                    <a:pt x="273864" y="0"/>
                  </a:moveTo>
                  <a:lnTo>
                    <a:pt x="269685" y="0"/>
                  </a:lnTo>
                  <a:lnTo>
                    <a:pt x="217111" y="5080"/>
                  </a:lnTo>
                  <a:lnTo>
                    <a:pt x="167232" y="21590"/>
                  </a:lnTo>
                  <a:lnTo>
                    <a:pt x="121163" y="45720"/>
                  </a:lnTo>
                  <a:lnTo>
                    <a:pt x="80044" y="80010"/>
                  </a:lnTo>
                  <a:lnTo>
                    <a:pt x="45762" y="121920"/>
                  </a:lnTo>
                  <a:lnTo>
                    <a:pt x="20666" y="167640"/>
                  </a:lnTo>
                  <a:lnTo>
                    <a:pt x="5248" y="218440"/>
                  </a:lnTo>
                  <a:lnTo>
                    <a:pt x="0" y="271780"/>
                  </a:lnTo>
                  <a:lnTo>
                    <a:pt x="3995" y="318770"/>
                  </a:lnTo>
                  <a:lnTo>
                    <a:pt x="15702" y="363220"/>
                  </a:lnTo>
                  <a:lnTo>
                    <a:pt x="34705" y="405130"/>
                  </a:lnTo>
                  <a:lnTo>
                    <a:pt x="60586" y="443230"/>
                  </a:lnTo>
                  <a:lnTo>
                    <a:pt x="128963" y="513080"/>
                  </a:lnTo>
                  <a:lnTo>
                    <a:pt x="160118" y="553720"/>
                  </a:lnTo>
                  <a:lnTo>
                    <a:pt x="185995" y="598170"/>
                  </a:lnTo>
                  <a:lnTo>
                    <a:pt x="206201" y="647700"/>
                  </a:lnTo>
                  <a:lnTo>
                    <a:pt x="209604" y="656590"/>
                  </a:lnTo>
                  <a:lnTo>
                    <a:pt x="212326" y="659130"/>
                  </a:lnTo>
                  <a:lnTo>
                    <a:pt x="331689" y="659130"/>
                  </a:lnTo>
                  <a:lnTo>
                    <a:pt x="334423" y="656590"/>
                  </a:lnTo>
                  <a:lnTo>
                    <a:pt x="337814" y="647700"/>
                  </a:lnTo>
                  <a:lnTo>
                    <a:pt x="339397" y="643890"/>
                  </a:lnTo>
                  <a:lnTo>
                    <a:pt x="221114" y="643890"/>
                  </a:lnTo>
                  <a:lnTo>
                    <a:pt x="220493" y="642620"/>
                  </a:lnTo>
                  <a:lnTo>
                    <a:pt x="217326" y="633730"/>
                  </a:lnTo>
                  <a:lnTo>
                    <a:pt x="213974" y="624840"/>
                  </a:lnTo>
                  <a:lnTo>
                    <a:pt x="210442" y="615950"/>
                  </a:lnTo>
                  <a:lnTo>
                    <a:pt x="206738" y="607060"/>
                  </a:lnTo>
                  <a:lnTo>
                    <a:pt x="354696" y="607060"/>
                  </a:lnTo>
                  <a:lnTo>
                    <a:pt x="357861" y="599440"/>
                  </a:lnTo>
                  <a:lnTo>
                    <a:pt x="362237" y="591820"/>
                  </a:lnTo>
                  <a:lnTo>
                    <a:pt x="199694" y="591820"/>
                  </a:lnTo>
                  <a:lnTo>
                    <a:pt x="180056" y="556260"/>
                  </a:lnTo>
                  <a:lnTo>
                    <a:pt x="157258" y="523240"/>
                  </a:lnTo>
                  <a:lnTo>
                    <a:pt x="131476" y="492760"/>
                  </a:lnTo>
                  <a:lnTo>
                    <a:pt x="102885" y="464820"/>
                  </a:lnTo>
                  <a:lnTo>
                    <a:pt x="65638" y="425450"/>
                  </a:lnTo>
                  <a:lnTo>
                    <a:pt x="38082" y="378460"/>
                  </a:lnTo>
                  <a:lnTo>
                    <a:pt x="20985" y="326390"/>
                  </a:lnTo>
                  <a:lnTo>
                    <a:pt x="15115" y="271780"/>
                  </a:lnTo>
                  <a:lnTo>
                    <a:pt x="20073" y="222250"/>
                  </a:lnTo>
                  <a:lnTo>
                    <a:pt x="34636" y="173990"/>
                  </a:lnTo>
                  <a:lnTo>
                    <a:pt x="58339" y="129540"/>
                  </a:lnTo>
                  <a:lnTo>
                    <a:pt x="90719" y="90170"/>
                  </a:lnTo>
                  <a:lnTo>
                    <a:pt x="140288" y="52070"/>
                  </a:lnTo>
                  <a:lnTo>
                    <a:pt x="196780" y="26670"/>
                  </a:lnTo>
                  <a:lnTo>
                    <a:pt x="225684" y="26670"/>
                  </a:lnTo>
                  <a:lnTo>
                    <a:pt x="246856" y="17780"/>
                  </a:lnTo>
                  <a:lnTo>
                    <a:pt x="265837" y="17780"/>
                  </a:lnTo>
                  <a:lnTo>
                    <a:pt x="272013" y="15240"/>
                  </a:lnTo>
                  <a:lnTo>
                    <a:pt x="358027" y="15240"/>
                  </a:lnTo>
                  <a:lnTo>
                    <a:pt x="327040" y="5080"/>
                  </a:lnTo>
                  <a:lnTo>
                    <a:pt x="273864" y="0"/>
                  </a:lnTo>
                  <a:close/>
                </a:path>
                <a:path w="544194" h="807720">
                  <a:moveTo>
                    <a:pt x="354696" y="607060"/>
                  </a:moveTo>
                  <a:lnTo>
                    <a:pt x="337396" y="607060"/>
                  </a:lnTo>
                  <a:lnTo>
                    <a:pt x="333623" y="615950"/>
                  </a:lnTo>
                  <a:lnTo>
                    <a:pt x="330047" y="624840"/>
                  </a:lnTo>
                  <a:lnTo>
                    <a:pt x="326677" y="633730"/>
                  </a:lnTo>
                  <a:lnTo>
                    <a:pt x="323522" y="642620"/>
                  </a:lnTo>
                  <a:lnTo>
                    <a:pt x="322901" y="643890"/>
                  </a:lnTo>
                  <a:lnTo>
                    <a:pt x="339397" y="643890"/>
                  </a:lnTo>
                  <a:lnTo>
                    <a:pt x="354696" y="607060"/>
                  </a:lnTo>
                  <a:close/>
                </a:path>
                <a:path w="544194" h="807720">
                  <a:moveTo>
                    <a:pt x="225684" y="26670"/>
                  </a:moveTo>
                  <a:lnTo>
                    <a:pt x="196780" y="26670"/>
                  </a:lnTo>
                  <a:lnTo>
                    <a:pt x="168741" y="52070"/>
                  </a:lnTo>
                  <a:lnTo>
                    <a:pt x="144358" y="85090"/>
                  </a:lnTo>
                  <a:lnTo>
                    <a:pt x="124274" y="125730"/>
                  </a:lnTo>
                  <a:lnTo>
                    <a:pt x="109132" y="170180"/>
                  </a:lnTo>
                  <a:lnTo>
                    <a:pt x="99575" y="219710"/>
                  </a:lnTo>
                  <a:lnTo>
                    <a:pt x="96247" y="271780"/>
                  </a:lnTo>
                  <a:lnTo>
                    <a:pt x="100186" y="328930"/>
                  </a:lnTo>
                  <a:lnTo>
                    <a:pt x="111660" y="383540"/>
                  </a:lnTo>
                  <a:lnTo>
                    <a:pt x="130152" y="433070"/>
                  </a:lnTo>
                  <a:lnTo>
                    <a:pt x="155146" y="474980"/>
                  </a:lnTo>
                  <a:lnTo>
                    <a:pt x="172036" y="501650"/>
                  </a:lnTo>
                  <a:lnTo>
                    <a:pt x="187288" y="529590"/>
                  </a:lnTo>
                  <a:lnTo>
                    <a:pt x="200856" y="560070"/>
                  </a:lnTo>
                  <a:lnTo>
                    <a:pt x="212696" y="591820"/>
                  </a:lnTo>
                  <a:lnTo>
                    <a:pt x="228540" y="591820"/>
                  </a:lnTo>
                  <a:lnTo>
                    <a:pt x="216105" y="557530"/>
                  </a:lnTo>
                  <a:lnTo>
                    <a:pt x="201735" y="524510"/>
                  </a:lnTo>
                  <a:lnTo>
                    <a:pt x="185476" y="494030"/>
                  </a:lnTo>
                  <a:lnTo>
                    <a:pt x="167372" y="466090"/>
                  </a:lnTo>
                  <a:lnTo>
                    <a:pt x="143598" y="425450"/>
                  </a:lnTo>
                  <a:lnTo>
                    <a:pt x="126010" y="378460"/>
                  </a:lnTo>
                  <a:lnTo>
                    <a:pt x="115097" y="326390"/>
                  </a:lnTo>
                  <a:lnTo>
                    <a:pt x="111351" y="271780"/>
                  </a:lnTo>
                  <a:lnTo>
                    <a:pt x="114474" y="222250"/>
                  </a:lnTo>
                  <a:lnTo>
                    <a:pt x="123649" y="173990"/>
                  </a:lnTo>
                  <a:lnTo>
                    <a:pt x="138581" y="129540"/>
                  </a:lnTo>
                  <a:lnTo>
                    <a:pt x="158979" y="90170"/>
                  </a:lnTo>
                  <a:lnTo>
                    <a:pt x="199707" y="43180"/>
                  </a:lnTo>
                  <a:lnTo>
                    <a:pt x="222660" y="27940"/>
                  </a:lnTo>
                  <a:lnTo>
                    <a:pt x="225684" y="26670"/>
                  </a:lnTo>
                  <a:close/>
                </a:path>
                <a:path w="544194" h="807720">
                  <a:moveTo>
                    <a:pt x="265837" y="17780"/>
                  </a:moveTo>
                  <a:lnTo>
                    <a:pt x="246856" y="17780"/>
                  </a:lnTo>
                  <a:lnTo>
                    <a:pt x="240568" y="30480"/>
                  </a:lnTo>
                  <a:lnTo>
                    <a:pt x="224206" y="83820"/>
                  </a:lnTo>
                  <a:lnTo>
                    <a:pt x="216926" y="124460"/>
                  </a:lnTo>
                  <a:lnTo>
                    <a:pt x="211595" y="170180"/>
                  </a:lnTo>
                  <a:lnTo>
                    <a:pt x="208319" y="219710"/>
                  </a:lnTo>
                  <a:lnTo>
                    <a:pt x="207204" y="271780"/>
                  </a:lnTo>
                  <a:lnTo>
                    <a:pt x="208525" y="328930"/>
                  </a:lnTo>
                  <a:lnTo>
                    <a:pt x="212375" y="382270"/>
                  </a:lnTo>
                  <a:lnTo>
                    <a:pt x="218583" y="430530"/>
                  </a:lnTo>
                  <a:lnTo>
                    <a:pt x="226976" y="472440"/>
                  </a:lnTo>
                  <a:lnTo>
                    <a:pt x="232839" y="499110"/>
                  </a:lnTo>
                  <a:lnTo>
                    <a:pt x="238130" y="527050"/>
                  </a:lnTo>
                  <a:lnTo>
                    <a:pt x="242831" y="558800"/>
                  </a:lnTo>
                  <a:lnTo>
                    <a:pt x="246928" y="591820"/>
                  </a:lnTo>
                  <a:lnTo>
                    <a:pt x="262115" y="591820"/>
                  </a:lnTo>
                  <a:lnTo>
                    <a:pt x="257934" y="557530"/>
                  </a:lnTo>
                  <a:lnTo>
                    <a:pt x="253117" y="525780"/>
                  </a:lnTo>
                  <a:lnTo>
                    <a:pt x="247681" y="496570"/>
                  </a:lnTo>
                  <a:lnTo>
                    <a:pt x="241638" y="468630"/>
                  </a:lnTo>
                  <a:lnTo>
                    <a:pt x="233435" y="427990"/>
                  </a:lnTo>
                  <a:lnTo>
                    <a:pt x="227366" y="379730"/>
                  </a:lnTo>
                  <a:lnTo>
                    <a:pt x="223692" y="328930"/>
                  </a:lnTo>
                  <a:lnTo>
                    <a:pt x="223571" y="326390"/>
                  </a:lnTo>
                  <a:lnTo>
                    <a:pt x="222308" y="271780"/>
                  </a:lnTo>
                  <a:lnTo>
                    <a:pt x="223374" y="222250"/>
                  </a:lnTo>
                  <a:lnTo>
                    <a:pt x="226612" y="171450"/>
                  </a:lnTo>
                  <a:lnTo>
                    <a:pt x="231838" y="127000"/>
                  </a:lnTo>
                  <a:lnTo>
                    <a:pt x="238976" y="86360"/>
                  </a:lnTo>
                  <a:lnTo>
                    <a:pt x="257662" y="29210"/>
                  </a:lnTo>
                  <a:lnTo>
                    <a:pt x="265837" y="17780"/>
                  </a:lnTo>
                  <a:close/>
                </a:path>
                <a:path w="544194" h="807720">
                  <a:moveTo>
                    <a:pt x="358027" y="15240"/>
                  </a:moveTo>
                  <a:lnTo>
                    <a:pt x="274461" y="15240"/>
                  </a:lnTo>
                  <a:lnTo>
                    <a:pt x="280204" y="16510"/>
                  </a:lnTo>
                  <a:lnTo>
                    <a:pt x="287810" y="31750"/>
                  </a:lnTo>
                  <a:lnTo>
                    <a:pt x="301296" y="71120"/>
                  </a:lnTo>
                  <a:lnTo>
                    <a:pt x="312288" y="127000"/>
                  </a:lnTo>
                  <a:lnTo>
                    <a:pt x="317454" y="171450"/>
                  </a:lnTo>
                  <a:lnTo>
                    <a:pt x="320546" y="219710"/>
                  </a:lnTo>
                  <a:lnTo>
                    <a:pt x="321707" y="271780"/>
                  </a:lnTo>
                  <a:lnTo>
                    <a:pt x="320479" y="325120"/>
                  </a:lnTo>
                  <a:lnTo>
                    <a:pt x="316785" y="378460"/>
                  </a:lnTo>
                  <a:lnTo>
                    <a:pt x="310877" y="426720"/>
                  </a:lnTo>
                  <a:lnTo>
                    <a:pt x="302890" y="467360"/>
                  </a:lnTo>
                  <a:lnTo>
                    <a:pt x="296649" y="495300"/>
                  </a:lnTo>
                  <a:lnTo>
                    <a:pt x="291063" y="525780"/>
                  </a:lnTo>
                  <a:lnTo>
                    <a:pt x="286150" y="557530"/>
                  </a:lnTo>
                  <a:lnTo>
                    <a:pt x="281924" y="591820"/>
                  </a:lnTo>
                  <a:lnTo>
                    <a:pt x="297123" y="591820"/>
                  </a:lnTo>
                  <a:lnTo>
                    <a:pt x="301264" y="558800"/>
                  </a:lnTo>
                  <a:lnTo>
                    <a:pt x="306066" y="527050"/>
                  </a:lnTo>
                  <a:lnTo>
                    <a:pt x="311512" y="497840"/>
                  </a:lnTo>
                  <a:lnTo>
                    <a:pt x="317588" y="471170"/>
                  </a:lnTo>
                  <a:lnTo>
                    <a:pt x="325744" y="429260"/>
                  </a:lnTo>
                  <a:lnTo>
                    <a:pt x="331780" y="381000"/>
                  </a:lnTo>
                  <a:lnTo>
                    <a:pt x="335436" y="328930"/>
                  </a:lnTo>
                  <a:lnTo>
                    <a:pt x="335554" y="326390"/>
                  </a:lnTo>
                  <a:lnTo>
                    <a:pt x="336811" y="271780"/>
                  </a:lnTo>
                  <a:lnTo>
                    <a:pt x="335709" y="219710"/>
                  </a:lnTo>
                  <a:lnTo>
                    <a:pt x="332472" y="170180"/>
                  </a:lnTo>
                  <a:lnTo>
                    <a:pt x="327205" y="124460"/>
                  </a:lnTo>
                  <a:lnTo>
                    <a:pt x="320012" y="83820"/>
                  </a:lnTo>
                  <a:lnTo>
                    <a:pt x="309508" y="45720"/>
                  </a:lnTo>
                  <a:lnTo>
                    <a:pt x="297266" y="17780"/>
                  </a:lnTo>
                  <a:lnTo>
                    <a:pt x="365774" y="17780"/>
                  </a:lnTo>
                  <a:lnTo>
                    <a:pt x="358027" y="15240"/>
                  </a:lnTo>
                  <a:close/>
                </a:path>
                <a:path w="544194" h="807720">
                  <a:moveTo>
                    <a:pt x="365774" y="17780"/>
                  </a:moveTo>
                  <a:lnTo>
                    <a:pt x="297266" y="17780"/>
                  </a:lnTo>
                  <a:lnTo>
                    <a:pt x="333878" y="35560"/>
                  </a:lnTo>
                  <a:lnTo>
                    <a:pt x="366395" y="64770"/>
                  </a:lnTo>
                  <a:lnTo>
                    <a:pt x="393675" y="104140"/>
                  </a:lnTo>
                  <a:lnTo>
                    <a:pt x="414574" y="153670"/>
                  </a:lnTo>
                  <a:lnTo>
                    <a:pt x="427951" y="210820"/>
                  </a:lnTo>
                  <a:lnTo>
                    <a:pt x="432664" y="271780"/>
                  </a:lnTo>
                  <a:lnTo>
                    <a:pt x="429019" y="326390"/>
                  </a:lnTo>
                  <a:lnTo>
                    <a:pt x="418401" y="377190"/>
                  </a:lnTo>
                  <a:lnTo>
                    <a:pt x="401288" y="424180"/>
                  </a:lnTo>
                  <a:lnTo>
                    <a:pt x="378159" y="464820"/>
                  </a:lnTo>
                  <a:lnTo>
                    <a:pt x="359469" y="492760"/>
                  </a:lnTo>
                  <a:lnTo>
                    <a:pt x="342779" y="524510"/>
                  </a:lnTo>
                  <a:lnTo>
                    <a:pt x="328138" y="557530"/>
                  </a:lnTo>
                  <a:lnTo>
                    <a:pt x="315594" y="591820"/>
                  </a:lnTo>
                  <a:lnTo>
                    <a:pt x="331474" y="591820"/>
                  </a:lnTo>
                  <a:lnTo>
                    <a:pt x="343446" y="560070"/>
                  </a:lnTo>
                  <a:lnTo>
                    <a:pt x="357303" y="529590"/>
                  </a:lnTo>
                  <a:lnTo>
                    <a:pt x="373000" y="500380"/>
                  </a:lnTo>
                  <a:lnTo>
                    <a:pt x="390493" y="473710"/>
                  </a:lnTo>
                  <a:lnTo>
                    <a:pt x="414800" y="430530"/>
                  </a:lnTo>
                  <a:lnTo>
                    <a:pt x="432782" y="382270"/>
                  </a:lnTo>
                  <a:lnTo>
                    <a:pt x="443938" y="328930"/>
                  </a:lnTo>
                  <a:lnTo>
                    <a:pt x="447768" y="271780"/>
                  </a:lnTo>
                  <a:lnTo>
                    <a:pt x="444486" y="219710"/>
                  </a:lnTo>
                  <a:lnTo>
                    <a:pt x="434845" y="168910"/>
                  </a:lnTo>
                  <a:lnTo>
                    <a:pt x="419152" y="123190"/>
                  </a:lnTo>
                  <a:lnTo>
                    <a:pt x="397716" y="81280"/>
                  </a:lnTo>
                  <a:lnTo>
                    <a:pt x="374334" y="50800"/>
                  </a:lnTo>
                  <a:lnTo>
                    <a:pt x="348166" y="26670"/>
                  </a:lnTo>
                  <a:lnTo>
                    <a:pt x="387155" y="26670"/>
                  </a:lnTo>
                  <a:lnTo>
                    <a:pt x="377395" y="21590"/>
                  </a:lnTo>
                  <a:lnTo>
                    <a:pt x="365774" y="17780"/>
                  </a:lnTo>
                  <a:close/>
                </a:path>
                <a:path w="544194" h="807720">
                  <a:moveTo>
                    <a:pt x="387155" y="26670"/>
                  </a:moveTo>
                  <a:lnTo>
                    <a:pt x="348166" y="26670"/>
                  </a:lnTo>
                  <a:lnTo>
                    <a:pt x="377247" y="36830"/>
                  </a:lnTo>
                  <a:lnTo>
                    <a:pt x="404797" y="52070"/>
                  </a:lnTo>
                  <a:lnTo>
                    <a:pt x="454228" y="91440"/>
                  </a:lnTo>
                  <a:lnTo>
                    <a:pt x="486210" y="129540"/>
                  </a:lnTo>
                  <a:lnTo>
                    <a:pt x="509621" y="173990"/>
                  </a:lnTo>
                  <a:lnTo>
                    <a:pt x="524004" y="222250"/>
                  </a:lnTo>
                  <a:lnTo>
                    <a:pt x="528900" y="271780"/>
                  </a:lnTo>
                  <a:lnTo>
                    <a:pt x="523190" y="325120"/>
                  </a:lnTo>
                  <a:lnTo>
                    <a:pt x="506560" y="377190"/>
                  </a:lnTo>
                  <a:lnTo>
                    <a:pt x="479757" y="422910"/>
                  </a:lnTo>
                  <a:lnTo>
                    <a:pt x="443530" y="463550"/>
                  </a:lnTo>
                  <a:lnTo>
                    <a:pt x="414019" y="492760"/>
                  </a:lnTo>
                  <a:lnTo>
                    <a:pt x="387570" y="523240"/>
                  </a:lnTo>
                  <a:lnTo>
                    <a:pt x="364359" y="557530"/>
                  </a:lnTo>
                  <a:lnTo>
                    <a:pt x="344560" y="591820"/>
                  </a:lnTo>
                  <a:lnTo>
                    <a:pt x="362237" y="591820"/>
                  </a:lnTo>
                  <a:lnTo>
                    <a:pt x="384115" y="553720"/>
                  </a:lnTo>
                  <a:lnTo>
                    <a:pt x="416170" y="513080"/>
                  </a:lnTo>
                  <a:lnTo>
                    <a:pt x="453619" y="474980"/>
                  </a:lnTo>
                  <a:lnTo>
                    <a:pt x="485083" y="440690"/>
                  </a:lnTo>
                  <a:lnTo>
                    <a:pt x="510259" y="402590"/>
                  </a:lnTo>
                  <a:lnTo>
                    <a:pt x="528743" y="361950"/>
                  </a:lnTo>
                  <a:lnTo>
                    <a:pt x="540130" y="317500"/>
                  </a:lnTo>
                  <a:lnTo>
                    <a:pt x="544015" y="271780"/>
                  </a:lnTo>
                  <a:lnTo>
                    <a:pt x="538831" y="218440"/>
                  </a:lnTo>
                  <a:lnTo>
                    <a:pt x="523601" y="167640"/>
                  </a:lnTo>
                  <a:lnTo>
                    <a:pt x="498812" y="121920"/>
                  </a:lnTo>
                  <a:lnTo>
                    <a:pt x="464950" y="80010"/>
                  </a:lnTo>
                  <a:lnTo>
                    <a:pt x="423756" y="45720"/>
                  </a:lnTo>
                  <a:lnTo>
                    <a:pt x="387155" y="2667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9" name="object 29"/>
          <p:cNvGrpSpPr/>
          <p:nvPr/>
        </p:nvGrpSpPr>
        <p:grpSpPr>
          <a:xfrm>
            <a:off x="10390323" y="5739289"/>
            <a:ext cx="9375775" cy="1047750"/>
            <a:chOff x="10390323" y="5739289"/>
            <a:chExt cx="9375775" cy="1047750"/>
          </a:xfrm>
        </p:grpSpPr>
        <p:sp>
          <p:nvSpPr>
            <p:cNvPr id="30" name="object 30"/>
            <p:cNvSpPr/>
            <p:nvPr/>
          </p:nvSpPr>
          <p:spPr>
            <a:xfrm>
              <a:off x="16104812" y="6412927"/>
              <a:ext cx="346710" cy="136525"/>
            </a:xfrm>
            <a:custGeom>
              <a:avLst/>
              <a:gdLst/>
              <a:ahLst/>
              <a:cxnLst/>
              <a:rect l="l" t="t" r="r" b="b"/>
              <a:pathLst>
                <a:path w="346709" h="136525">
                  <a:moveTo>
                    <a:pt x="170079" y="0"/>
                  </a:moveTo>
                  <a:lnTo>
                    <a:pt x="6801" y="106587"/>
                  </a:lnTo>
                  <a:lnTo>
                    <a:pt x="0" y="122596"/>
                  </a:lnTo>
                  <a:lnTo>
                    <a:pt x="2336" y="128389"/>
                  </a:lnTo>
                  <a:lnTo>
                    <a:pt x="4652" y="131887"/>
                  </a:lnTo>
                  <a:lnTo>
                    <a:pt x="8186" y="134275"/>
                  </a:lnTo>
                  <a:lnTo>
                    <a:pt x="16449" y="135959"/>
                  </a:lnTo>
                  <a:lnTo>
                    <a:pt x="20640" y="135159"/>
                  </a:lnTo>
                  <a:lnTo>
                    <a:pt x="37403" y="124090"/>
                  </a:lnTo>
                  <a:lnTo>
                    <a:pt x="15732" y="124090"/>
                  </a:lnTo>
                  <a:lnTo>
                    <a:pt x="13500" y="123625"/>
                  </a:lnTo>
                  <a:lnTo>
                    <a:pt x="12544" y="122992"/>
                  </a:lnTo>
                  <a:lnTo>
                    <a:pt x="11303" y="121117"/>
                  </a:lnTo>
                  <a:lnTo>
                    <a:pt x="11088" y="119983"/>
                  </a:lnTo>
                  <a:lnTo>
                    <a:pt x="11553" y="117750"/>
                  </a:lnTo>
                  <a:lnTo>
                    <a:pt x="12198" y="116795"/>
                  </a:lnTo>
                  <a:lnTo>
                    <a:pt x="171488" y="11629"/>
                  </a:lnTo>
                  <a:lnTo>
                    <a:pt x="172407" y="11533"/>
                  </a:lnTo>
                  <a:lnTo>
                    <a:pt x="195763" y="11533"/>
                  </a:lnTo>
                  <a:lnTo>
                    <a:pt x="179631" y="883"/>
                  </a:lnTo>
                  <a:lnTo>
                    <a:pt x="176756" y="71"/>
                  </a:lnTo>
                  <a:lnTo>
                    <a:pt x="173267" y="71"/>
                  </a:lnTo>
                  <a:lnTo>
                    <a:pt x="170079" y="0"/>
                  </a:lnTo>
                  <a:close/>
                </a:path>
                <a:path w="346709" h="136525">
                  <a:moveTo>
                    <a:pt x="194123" y="34386"/>
                  </a:moveTo>
                  <a:lnTo>
                    <a:pt x="173267" y="34386"/>
                  </a:lnTo>
                  <a:lnTo>
                    <a:pt x="324999" y="134562"/>
                  </a:lnTo>
                  <a:lnTo>
                    <a:pt x="327984" y="135445"/>
                  </a:lnTo>
                  <a:lnTo>
                    <a:pt x="332091" y="135445"/>
                  </a:lnTo>
                  <a:lnTo>
                    <a:pt x="345947" y="124090"/>
                  </a:lnTo>
                  <a:lnTo>
                    <a:pt x="330801" y="124090"/>
                  </a:lnTo>
                  <a:lnTo>
                    <a:pt x="329679" y="123876"/>
                  </a:lnTo>
                  <a:lnTo>
                    <a:pt x="194123" y="34386"/>
                  </a:lnTo>
                  <a:close/>
                </a:path>
                <a:path w="346709" h="136525">
                  <a:moveTo>
                    <a:pt x="174377" y="21766"/>
                  </a:moveTo>
                  <a:lnTo>
                    <a:pt x="172168" y="21766"/>
                  </a:lnTo>
                  <a:lnTo>
                    <a:pt x="171070" y="22076"/>
                  </a:lnTo>
                  <a:lnTo>
                    <a:pt x="16867" y="123876"/>
                  </a:lnTo>
                  <a:lnTo>
                    <a:pt x="15732" y="124090"/>
                  </a:lnTo>
                  <a:lnTo>
                    <a:pt x="37403" y="124090"/>
                  </a:lnTo>
                  <a:lnTo>
                    <a:pt x="173267" y="34386"/>
                  </a:lnTo>
                  <a:lnTo>
                    <a:pt x="194123" y="34386"/>
                  </a:lnTo>
                  <a:lnTo>
                    <a:pt x="175476" y="22076"/>
                  </a:lnTo>
                  <a:lnTo>
                    <a:pt x="174377" y="21766"/>
                  </a:lnTo>
                  <a:close/>
                </a:path>
                <a:path w="346709" h="136525">
                  <a:moveTo>
                    <a:pt x="195781" y="11545"/>
                  </a:moveTo>
                  <a:lnTo>
                    <a:pt x="174127" y="11545"/>
                  </a:lnTo>
                  <a:lnTo>
                    <a:pt x="175070" y="11629"/>
                  </a:lnTo>
                  <a:lnTo>
                    <a:pt x="334348" y="116795"/>
                  </a:lnTo>
                  <a:lnTo>
                    <a:pt x="334992" y="117750"/>
                  </a:lnTo>
                  <a:lnTo>
                    <a:pt x="335458" y="119983"/>
                  </a:lnTo>
                  <a:lnTo>
                    <a:pt x="335243" y="121117"/>
                  </a:lnTo>
                  <a:lnTo>
                    <a:pt x="334001" y="122992"/>
                  </a:lnTo>
                  <a:lnTo>
                    <a:pt x="333046" y="123625"/>
                  </a:lnTo>
                  <a:lnTo>
                    <a:pt x="330801" y="124090"/>
                  </a:lnTo>
                  <a:lnTo>
                    <a:pt x="345947" y="124090"/>
                  </a:lnTo>
                  <a:lnTo>
                    <a:pt x="346551" y="122596"/>
                  </a:lnTo>
                  <a:lnTo>
                    <a:pt x="346490" y="116561"/>
                  </a:lnTo>
                  <a:lnTo>
                    <a:pt x="344173" y="110989"/>
                  </a:lnTo>
                  <a:lnTo>
                    <a:pt x="339744" y="106587"/>
                  </a:lnTo>
                  <a:lnTo>
                    <a:pt x="195781" y="11545"/>
                  </a:lnTo>
                  <a:close/>
                </a:path>
                <a:path w="346709" h="136525">
                  <a:moveTo>
                    <a:pt x="195763" y="11533"/>
                  </a:moveTo>
                  <a:lnTo>
                    <a:pt x="172407" y="11533"/>
                  </a:lnTo>
                  <a:lnTo>
                    <a:pt x="173350" y="11569"/>
                  </a:lnTo>
                  <a:lnTo>
                    <a:pt x="174127" y="11545"/>
                  </a:lnTo>
                  <a:lnTo>
                    <a:pt x="195781" y="11545"/>
                  </a:lnTo>
                  <a:close/>
                </a:path>
                <a:path w="346709" h="136525">
                  <a:moveTo>
                    <a:pt x="176503" y="0"/>
                  </a:moveTo>
                  <a:lnTo>
                    <a:pt x="173267" y="71"/>
                  </a:lnTo>
                  <a:lnTo>
                    <a:pt x="176756" y="71"/>
                  </a:lnTo>
                  <a:lnTo>
                    <a:pt x="176503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1" name="object 31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6235656" y="6482196"/>
              <a:ext cx="86066" cy="86062"/>
            </a:xfrm>
            <a:prstGeom prst="rect">
              <a:avLst/>
            </a:prstGeom>
          </p:spPr>
        </p:pic>
        <p:sp>
          <p:nvSpPr>
            <p:cNvPr id="32" name="object 32"/>
            <p:cNvSpPr/>
            <p:nvPr/>
          </p:nvSpPr>
          <p:spPr>
            <a:xfrm>
              <a:off x="15711018" y="6520010"/>
              <a:ext cx="698500" cy="250190"/>
            </a:xfrm>
            <a:custGeom>
              <a:avLst/>
              <a:gdLst/>
              <a:ahLst/>
              <a:cxnLst/>
              <a:rect l="l" t="t" r="r" b="b"/>
              <a:pathLst>
                <a:path w="698500" h="250190">
                  <a:moveTo>
                    <a:pt x="282397" y="105283"/>
                  </a:moveTo>
                  <a:lnTo>
                    <a:pt x="280657" y="96774"/>
                  </a:lnTo>
                  <a:lnTo>
                    <a:pt x="269303" y="89281"/>
                  </a:lnTo>
                  <a:lnTo>
                    <a:pt x="269303" y="104254"/>
                  </a:lnTo>
                  <a:lnTo>
                    <a:pt x="268211" y="105918"/>
                  </a:lnTo>
                  <a:lnTo>
                    <a:pt x="267576" y="106121"/>
                  </a:lnTo>
                  <a:lnTo>
                    <a:pt x="266903" y="106260"/>
                  </a:lnTo>
                  <a:lnTo>
                    <a:pt x="266242" y="106311"/>
                  </a:lnTo>
                  <a:lnTo>
                    <a:pt x="162064" y="37541"/>
                  </a:lnTo>
                  <a:lnTo>
                    <a:pt x="142443" y="24587"/>
                  </a:lnTo>
                  <a:lnTo>
                    <a:pt x="139941" y="24587"/>
                  </a:lnTo>
                  <a:lnTo>
                    <a:pt x="16141" y="106311"/>
                  </a:lnTo>
                  <a:lnTo>
                    <a:pt x="15481" y="106260"/>
                  </a:lnTo>
                  <a:lnTo>
                    <a:pt x="14795" y="106121"/>
                  </a:lnTo>
                  <a:lnTo>
                    <a:pt x="14173" y="105918"/>
                  </a:lnTo>
                  <a:lnTo>
                    <a:pt x="13081" y="104254"/>
                  </a:lnTo>
                  <a:lnTo>
                    <a:pt x="13373" y="102857"/>
                  </a:lnTo>
                  <a:lnTo>
                    <a:pt x="140030" y="19253"/>
                  </a:lnTo>
                  <a:lnTo>
                    <a:pt x="140436" y="19126"/>
                  </a:lnTo>
                  <a:lnTo>
                    <a:pt x="141732" y="19113"/>
                  </a:lnTo>
                  <a:lnTo>
                    <a:pt x="142240" y="19164"/>
                  </a:lnTo>
                  <a:lnTo>
                    <a:pt x="269011" y="102857"/>
                  </a:lnTo>
                  <a:lnTo>
                    <a:pt x="269303" y="104254"/>
                  </a:lnTo>
                  <a:lnTo>
                    <a:pt x="269303" y="89281"/>
                  </a:lnTo>
                  <a:lnTo>
                    <a:pt x="163029" y="19113"/>
                  </a:lnTo>
                  <a:lnTo>
                    <a:pt x="146710" y="8343"/>
                  </a:lnTo>
                  <a:lnTo>
                    <a:pt x="144297" y="7645"/>
                  </a:lnTo>
                  <a:lnTo>
                    <a:pt x="144018" y="7556"/>
                  </a:lnTo>
                  <a:lnTo>
                    <a:pt x="141198" y="7645"/>
                  </a:lnTo>
                  <a:lnTo>
                    <a:pt x="138417" y="7569"/>
                  </a:lnTo>
                  <a:lnTo>
                    <a:pt x="135674" y="8343"/>
                  </a:lnTo>
                  <a:lnTo>
                    <a:pt x="1727" y="96774"/>
                  </a:lnTo>
                  <a:lnTo>
                    <a:pt x="0" y="105283"/>
                  </a:lnTo>
                  <a:lnTo>
                    <a:pt x="6159" y="114630"/>
                  </a:lnTo>
                  <a:lnTo>
                    <a:pt x="9245" y="116725"/>
                  </a:lnTo>
                  <a:lnTo>
                    <a:pt x="13766" y="117640"/>
                  </a:lnTo>
                  <a:lnTo>
                    <a:pt x="14693" y="117741"/>
                  </a:lnTo>
                  <a:lnTo>
                    <a:pt x="18275" y="117741"/>
                  </a:lnTo>
                  <a:lnTo>
                    <a:pt x="20866" y="116967"/>
                  </a:lnTo>
                  <a:lnTo>
                    <a:pt x="36995" y="106311"/>
                  </a:lnTo>
                  <a:lnTo>
                    <a:pt x="141198" y="37541"/>
                  </a:lnTo>
                  <a:lnTo>
                    <a:pt x="262305" y="117487"/>
                  </a:lnTo>
                  <a:lnTo>
                    <a:pt x="265950" y="118198"/>
                  </a:lnTo>
                  <a:lnTo>
                    <a:pt x="273138" y="116725"/>
                  </a:lnTo>
                  <a:lnTo>
                    <a:pt x="276225" y="114630"/>
                  </a:lnTo>
                  <a:lnTo>
                    <a:pt x="281724" y="106311"/>
                  </a:lnTo>
                  <a:lnTo>
                    <a:pt x="282397" y="105283"/>
                  </a:lnTo>
                  <a:close/>
                </a:path>
                <a:path w="698500" h="250190">
                  <a:moveTo>
                    <a:pt x="698246" y="2578"/>
                  </a:moveTo>
                  <a:lnTo>
                    <a:pt x="695680" y="0"/>
                  </a:lnTo>
                  <a:lnTo>
                    <a:pt x="689330" y="0"/>
                  </a:lnTo>
                  <a:lnTo>
                    <a:pt x="686765" y="2578"/>
                  </a:lnTo>
                  <a:lnTo>
                    <a:pt x="686765" y="238671"/>
                  </a:lnTo>
                  <a:lnTo>
                    <a:pt x="446519" y="238671"/>
                  </a:lnTo>
                  <a:lnTo>
                    <a:pt x="446519" y="2578"/>
                  </a:lnTo>
                  <a:lnTo>
                    <a:pt x="443941" y="0"/>
                  </a:lnTo>
                  <a:lnTo>
                    <a:pt x="437603" y="0"/>
                  </a:lnTo>
                  <a:lnTo>
                    <a:pt x="435025" y="2578"/>
                  </a:lnTo>
                  <a:lnTo>
                    <a:pt x="435025" y="247586"/>
                  </a:lnTo>
                  <a:lnTo>
                    <a:pt x="437603" y="250151"/>
                  </a:lnTo>
                  <a:lnTo>
                    <a:pt x="692505" y="250151"/>
                  </a:lnTo>
                  <a:lnTo>
                    <a:pt x="695680" y="250151"/>
                  </a:lnTo>
                  <a:lnTo>
                    <a:pt x="698246" y="247586"/>
                  </a:lnTo>
                  <a:lnTo>
                    <a:pt x="698246" y="2578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3" name="object 33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15736025" y="6585664"/>
              <a:ext cx="233281" cy="185199"/>
            </a:xfrm>
            <a:prstGeom prst="rect">
              <a:avLst/>
            </a:prstGeom>
          </p:spPr>
        </p:pic>
        <p:sp>
          <p:nvSpPr>
            <p:cNvPr id="34" name="object 34"/>
            <p:cNvSpPr/>
            <p:nvPr/>
          </p:nvSpPr>
          <p:spPr>
            <a:xfrm>
              <a:off x="15956090" y="6345512"/>
              <a:ext cx="645795" cy="424815"/>
            </a:xfrm>
            <a:custGeom>
              <a:avLst/>
              <a:gdLst/>
              <a:ahLst/>
              <a:cxnLst/>
              <a:rect l="l" t="t" r="r" b="b"/>
              <a:pathLst>
                <a:path w="645794" h="424815">
                  <a:moveTo>
                    <a:pt x="645198" y="177190"/>
                  </a:moveTo>
                  <a:lnTo>
                    <a:pt x="631418" y="131762"/>
                  </a:lnTo>
                  <a:lnTo>
                    <a:pt x="631418" y="171373"/>
                  </a:lnTo>
                  <a:lnTo>
                    <a:pt x="611568" y="171373"/>
                  </a:lnTo>
                  <a:lnTo>
                    <a:pt x="482130" y="171373"/>
                  </a:lnTo>
                  <a:lnTo>
                    <a:pt x="479552" y="173939"/>
                  </a:lnTo>
                  <a:lnTo>
                    <a:pt x="479552" y="180289"/>
                  </a:lnTo>
                  <a:lnTo>
                    <a:pt x="482130" y="182867"/>
                  </a:lnTo>
                  <a:lnTo>
                    <a:pt x="608952" y="182867"/>
                  </a:lnTo>
                  <a:lnTo>
                    <a:pt x="607961" y="413169"/>
                  </a:lnTo>
                  <a:lnTo>
                    <a:pt x="34467" y="413169"/>
                  </a:lnTo>
                  <a:lnTo>
                    <a:pt x="34467" y="182867"/>
                  </a:lnTo>
                  <a:lnTo>
                    <a:pt x="161848" y="182867"/>
                  </a:lnTo>
                  <a:lnTo>
                    <a:pt x="164439" y="180289"/>
                  </a:lnTo>
                  <a:lnTo>
                    <a:pt x="164439" y="173939"/>
                  </a:lnTo>
                  <a:lnTo>
                    <a:pt x="161848" y="171373"/>
                  </a:lnTo>
                  <a:lnTo>
                    <a:pt x="31889" y="171373"/>
                  </a:lnTo>
                  <a:lnTo>
                    <a:pt x="25552" y="171373"/>
                  </a:lnTo>
                  <a:lnTo>
                    <a:pt x="13779" y="171373"/>
                  </a:lnTo>
                  <a:lnTo>
                    <a:pt x="62255" y="11506"/>
                  </a:lnTo>
                  <a:lnTo>
                    <a:pt x="582942" y="11506"/>
                  </a:lnTo>
                  <a:lnTo>
                    <a:pt x="631418" y="171373"/>
                  </a:lnTo>
                  <a:lnTo>
                    <a:pt x="631418" y="131762"/>
                  </a:lnTo>
                  <a:lnTo>
                    <a:pt x="591959" y="1663"/>
                  </a:lnTo>
                  <a:lnTo>
                    <a:pt x="589737" y="0"/>
                  </a:lnTo>
                  <a:lnTo>
                    <a:pt x="55460" y="0"/>
                  </a:lnTo>
                  <a:lnTo>
                    <a:pt x="53225" y="1663"/>
                  </a:lnTo>
                  <a:lnTo>
                    <a:pt x="0" y="177190"/>
                  </a:lnTo>
                  <a:lnTo>
                    <a:pt x="317" y="179070"/>
                  </a:lnTo>
                  <a:lnTo>
                    <a:pt x="2489" y="182003"/>
                  </a:lnTo>
                  <a:lnTo>
                    <a:pt x="4203" y="182867"/>
                  </a:lnTo>
                  <a:lnTo>
                    <a:pt x="22974" y="182867"/>
                  </a:lnTo>
                  <a:lnTo>
                    <a:pt x="22974" y="422084"/>
                  </a:lnTo>
                  <a:lnTo>
                    <a:pt x="25552" y="424649"/>
                  </a:lnTo>
                  <a:lnTo>
                    <a:pt x="613676" y="424649"/>
                  </a:lnTo>
                  <a:lnTo>
                    <a:pt x="616851" y="424649"/>
                  </a:lnTo>
                  <a:lnTo>
                    <a:pt x="619417" y="422097"/>
                  </a:lnTo>
                  <a:lnTo>
                    <a:pt x="620433" y="182867"/>
                  </a:lnTo>
                  <a:lnTo>
                    <a:pt x="639165" y="182867"/>
                  </a:lnTo>
                  <a:lnTo>
                    <a:pt x="640981" y="182867"/>
                  </a:lnTo>
                  <a:lnTo>
                    <a:pt x="642696" y="182003"/>
                  </a:lnTo>
                  <a:lnTo>
                    <a:pt x="644855" y="179070"/>
                  </a:lnTo>
                  <a:lnTo>
                    <a:pt x="645198" y="17719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5" name="object 35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6226358" y="6606567"/>
              <a:ext cx="102563" cy="163588"/>
            </a:xfrm>
            <a:prstGeom prst="rect">
              <a:avLst/>
            </a:prstGeom>
          </p:spPr>
        </p:pic>
        <p:pic>
          <p:nvPicPr>
            <p:cNvPr id="36" name="object 36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16029273" y="6570016"/>
              <a:ext cx="78480" cy="111494"/>
            </a:xfrm>
            <a:prstGeom prst="rect">
              <a:avLst/>
            </a:prstGeom>
          </p:spPr>
        </p:pic>
        <p:pic>
          <p:nvPicPr>
            <p:cNvPr id="37" name="object 37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16446891" y="6570016"/>
              <a:ext cx="78480" cy="111494"/>
            </a:xfrm>
            <a:prstGeom prst="rect">
              <a:avLst/>
            </a:prstGeom>
          </p:spPr>
        </p:pic>
        <p:sp>
          <p:nvSpPr>
            <p:cNvPr id="38" name="object 38"/>
            <p:cNvSpPr/>
            <p:nvPr/>
          </p:nvSpPr>
          <p:spPr>
            <a:xfrm>
              <a:off x="10390499" y="6778015"/>
              <a:ext cx="9375140" cy="0"/>
            </a:xfrm>
            <a:custGeom>
              <a:avLst/>
              <a:gdLst/>
              <a:ahLst/>
              <a:cxnLst/>
              <a:rect l="l" t="t" r="r" b="b"/>
              <a:pathLst>
                <a:path w="9375140">
                  <a:moveTo>
                    <a:pt x="0" y="0"/>
                  </a:moveTo>
                  <a:lnTo>
                    <a:pt x="9375143" y="0"/>
                  </a:lnTo>
                </a:path>
              </a:pathLst>
            </a:custGeom>
            <a:ln w="17909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10587743" y="6603865"/>
              <a:ext cx="1071245" cy="2540"/>
            </a:xfrm>
            <a:custGeom>
              <a:avLst/>
              <a:gdLst/>
              <a:ahLst/>
              <a:cxnLst/>
              <a:rect l="l" t="t" r="r" b="b"/>
              <a:pathLst>
                <a:path w="1071245" h="2540">
                  <a:moveTo>
                    <a:pt x="1070635" y="0"/>
                  </a:moveTo>
                  <a:lnTo>
                    <a:pt x="0" y="0"/>
                  </a:lnTo>
                  <a:lnTo>
                    <a:pt x="0" y="2423"/>
                  </a:lnTo>
                  <a:lnTo>
                    <a:pt x="1070635" y="2423"/>
                  </a:lnTo>
                  <a:lnTo>
                    <a:pt x="1070635" y="0"/>
                  </a:lnTo>
                  <a:close/>
                </a:path>
              </a:pathLst>
            </a:custGeom>
            <a:solidFill>
              <a:srgbClr val="41404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10390323" y="6241166"/>
              <a:ext cx="8255" cy="8255"/>
            </a:xfrm>
            <a:custGeom>
              <a:avLst/>
              <a:gdLst/>
              <a:ahLst/>
              <a:cxnLst/>
              <a:rect l="l" t="t" r="r" b="b"/>
              <a:pathLst>
                <a:path w="8254" h="8254">
                  <a:moveTo>
                    <a:pt x="3247" y="0"/>
                  </a:moveTo>
                  <a:lnTo>
                    <a:pt x="3068" y="0"/>
                  </a:lnTo>
                  <a:lnTo>
                    <a:pt x="2555" y="0"/>
                  </a:lnTo>
                  <a:lnTo>
                    <a:pt x="2065" y="286"/>
                  </a:lnTo>
                  <a:lnTo>
                    <a:pt x="286" y="4250"/>
                  </a:lnTo>
                  <a:lnTo>
                    <a:pt x="0" y="4931"/>
                  </a:lnTo>
                  <a:lnTo>
                    <a:pt x="286" y="5707"/>
                  </a:lnTo>
                  <a:lnTo>
                    <a:pt x="955" y="6017"/>
                  </a:lnTo>
                  <a:lnTo>
                    <a:pt x="4596" y="7653"/>
                  </a:lnTo>
                  <a:lnTo>
                    <a:pt x="4787" y="7689"/>
                  </a:lnTo>
                  <a:lnTo>
                    <a:pt x="5480" y="7689"/>
                  </a:lnTo>
                  <a:lnTo>
                    <a:pt x="5957" y="7402"/>
                  </a:lnTo>
                  <a:lnTo>
                    <a:pt x="7737" y="3438"/>
                  </a:lnTo>
                  <a:lnTo>
                    <a:pt x="8059" y="2781"/>
                  </a:lnTo>
                  <a:lnTo>
                    <a:pt x="7760" y="1993"/>
                  </a:lnTo>
                  <a:lnTo>
                    <a:pt x="3438" y="35"/>
                  </a:lnTo>
                  <a:lnTo>
                    <a:pt x="3247" y="0"/>
                  </a:lnTo>
                  <a:close/>
                </a:path>
              </a:pathLst>
            </a:custGeom>
            <a:solidFill>
              <a:srgbClr val="EF413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10401555" y="6215759"/>
              <a:ext cx="11430" cy="10795"/>
            </a:xfrm>
            <a:custGeom>
              <a:avLst/>
              <a:gdLst/>
              <a:ahLst/>
              <a:cxnLst/>
              <a:rect l="l" t="t" r="r" b="b"/>
              <a:pathLst>
                <a:path w="11429" h="10795">
                  <a:moveTo>
                    <a:pt x="4441" y="0"/>
                  </a:moveTo>
                  <a:lnTo>
                    <a:pt x="4190" y="0"/>
                  </a:lnTo>
                  <a:lnTo>
                    <a:pt x="3498" y="0"/>
                  </a:lnTo>
                  <a:lnTo>
                    <a:pt x="2829" y="394"/>
                  </a:lnTo>
                  <a:lnTo>
                    <a:pt x="394" y="5826"/>
                  </a:lnTo>
                  <a:lnTo>
                    <a:pt x="0" y="6757"/>
                  </a:lnTo>
                  <a:lnTo>
                    <a:pt x="394" y="7820"/>
                  </a:lnTo>
                  <a:lnTo>
                    <a:pt x="6292" y="10483"/>
                  </a:lnTo>
                  <a:lnTo>
                    <a:pt x="6543" y="10542"/>
                  </a:lnTo>
                  <a:lnTo>
                    <a:pt x="7498" y="10542"/>
                  </a:lnTo>
                  <a:lnTo>
                    <a:pt x="8166" y="10136"/>
                  </a:lnTo>
                  <a:lnTo>
                    <a:pt x="11032" y="3784"/>
                  </a:lnTo>
                  <a:lnTo>
                    <a:pt x="10626" y="2722"/>
                  </a:lnTo>
                  <a:lnTo>
                    <a:pt x="4704" y="47"/>
                  </a:lnTo>
                  <a:lnTo>
                    <a:pt x="4441" y="0"/>
                  </a:lnTo>
                  <a:close/>
                </a:path>
              </a:pathLst>
            </a:custGeom>
            <a:solidFill>
              <a:srgbClr val="006FA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2" name="object 42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10422876" y="6092154"/>
              <a:ext cx="1490873" cy="488525"/>
            </a:xfrm>
            <a:prstGeom prst="rect">
              <a:avLst/>
            </a:prstGeom>
          </p:spPr>
        </p:pic>
        <p:sp>
          <p:nvSpPr>
            <p:cNvPr id="43" name="object 43"/>
            <p:cNvSpPr/>
            <p:nvPr/>
          </p:nvSpPr>
          <p:spPr>
            <a:xfrm>
              <a:off x="17557241" y="6445115"/>
              <a:ext cx="1129030" cy="302260"/>
            </a:xfrm>
            <a:custGeom>
              <a:avLst/>
              <a:gdLst/>
              <a:ahLst/>
              <a:cxnLst/>
              <a:rect l="l" t="t" r="r" b="b"/>
              <a:pathLst>
                <a:path w="1129030" h="302259">
                  <a:moveTo>
                    <a:pt x="1106144" y="0"/>
                  </a:moveTo>
                  <a:lnTo>
                    <a:pt x="63114" y="0"/>
                  </a:lnTo>
                  <a:lnTo>
                    <a:pt x="54363" y="1779"/>
                  </a:lnTo>
                  <a:lnTo>
                    <a:pt x="47195" y="6623"/>
                  </a:lnTo>
                  <a:lnTo>
                    <a:pt x="42351" y="13791"/>
                  </a:lnTo>
                  <a:lnTo>
                    <a:pt x="40571" y="22542"/>
                  </a:lnTo>
                  <a:lnTo>
                    <a:pt x="0" y="279547"/>
                  </a:lnTo>
                  <a:lnTo>
                    <a:pt x="1777" y="288298"/>
                  </a:lnTo>
                  <a:lnTo>
                    <a:pt x="6619" y="295466"/>
                  </a:lnTo>
                  <a:lnTo>
                    <a:pt x="13786" y="300311"/>
                  </a:lnTo>
                  <a:lnTo>
                    <a:pt x="22542" y="302090"/>
                  </a:lnTo>
                  <a:lnTo>
                    <a:pt x="718851" y="302090"/>
                  </a:lnTo>
                  <a:lnTo>
                    <a:pt x="738683" y="284801"/>
                  </a:lnTo>
                  <a:lnTo>
                    <a:pt x="743111" y="262864"/>
                  </a:lnTo>
                  <a:lnTo>
                    <a:pt x="755188" y="244950"/>
                  </a:lnTo>
                  <a:lnTo>
                    <a:pt x="773102" y="232873"/>
                  </a:lnTo>
                  <a:lnTo>
                    <a:pt x="795039" y="228445"/>
                  </a:lnTo>
                  <a:lnTo>
                    <a:pt x="816079" y="232506"/>
                  </a:lnTo>
                  <a:lnTo>
                    <a:pt x="833514" y="243631"/>
                  </a:lnTo>
                  <a:lnTo>
                    <a:pt x="845761" y="260234"/>
                  </a:lnTo>
                  <a:lnTo>
                    <a:pt x="851240" y="280730"/>
                  </a:lnTo>
                  <a:lnTo>
                    <a:pt x="859025" y="280730"/>
                  </a:lnTo>
                  <a:lnTo>
                    <a:pt x="864360" y="260234"/>
                  </a:lnTo>
                  <a:lnTo>
                    <a:pt x="876641" y="243631"/>
                  </a:lnTo>
                  <a:lnTo>
                    <a:pt x="894176" y="232506"/>
                  </a:lnTo>
                  <a:lnTo>
                    <a:pt x="915273" y="228445"/>
                  </a:lnTo>
                  <a:lnTo>
                    <a:pt x="937211" y="232873"/>
                  </a:lnTo>
                  <a:lnTo>
                    <a:pt x="955124" y="244950"/>
                  </a:lnTo>
                  <a:lnTo>
                    <a:pt x="967201" y="262864"/>
                  </a:lnTo>
                  <a:lnTo>
                    <a:pt x="971630" y="284801"/>
                  </a:lnTo>
                  <a:lnTo>
                    <a:pt x="971630" y="288980"/>
                  </a:lnTo>
                  <a:lnTo>
                    <a:pt x="970901" y="293374"/>
                  </a:lnTo>
                  <a:lnTo>
                    <a:pt x="980179" y="294651"/>
                  </a:lnTo>
                  <a:lnTo>
                    <a:pt x="1106741" y="265124"/>
                  </a:lnTo>
                  <a:lnTo>
                    <a:pt x="1128687" y="237459"/>
                  </a:lnTo>
                  <a:lnTo>
                    <a:pt x="1128687" y="22542"/>
                  </a:lnTo>
                  <a:lnTo>
                    <a:pt x="1126909" y="13791"/>
                  </a:lnTo>
                  <a:lnTo>
                    <a:pt x="1122067" y="6623"/>
                  </a:lnTo>
                  <a:lnTo>
                    <a:pt x="1114900" y="1779"/>
                  </a:lnTo>
                  <a:lnTo>
                    <a:pt x="1106144" y="0"/>
                  </a:lnTo>
                  <a:close/>
                </a:path>
              </a:pathLst>
            </a:custGeom>
            <a:solidFill>
              <a:srgbClr val="FFD0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17537271" y="6430581"/>
              <a:ext cx="1129030" cy="302260"/>
            </a:xfrm>
            <a:custGeom>
              <a:avLst/>
              <a:gdLst/>
              <a:ahLst/>
              <a:cxnLst/>
              <a:rect l="l" t="t" r="r" b="b"/>
              <a:pathLst>
                <a:path w="1129030" h="302259">
                  <a:moveTo>
                    <a:pt x="305469" y="302090"/>
                  </a:moveTo>
                  <a:lnTo>
                    <a:pt x="718851" y="302090"/>
                  </a:lnTo>
                  <a:lnTo>
                    <a:pt x="731256" y="302090"/>
                  </a:lnTo>
                  <a:lnTo>
                    <a:pt x="738432" y="302090"/>
                  </a:lnTo>
                  <a:lnTo>
                    <a:pt x="738683" y="290843"/>
                  </a:lnTo>
                  <a:lnTo>
                    <a:pt x="738683" y="284801"/>
                  </a:lnTo>
                  <a:lnTo>
                    <a:pt x="743111" y="262869"/>
                  </a:lnTo>
                  <a:lnTo>
                    <a:pt x="755188" y="244955"/>
                  </a:lnTo>
                  <a:lnTo>
                    <a:pt x="773102" y="232875"/>
                  </a:lnTo>
                  <a:lnTo>
                    <a:pt x="795039" y="228445"/>
                  </a:lnTo>
                  <a:lnTo>
                    <a:pt x="816079" y="232506"/>
                  </a:lnTo>
                  <a:lnTo>
                    <a:pt x="833514" y="243632"/>
                  </a:lnTo>
                  <a:lnTo>
                    <a:pt x="845761" y="260239"/>
                  </a:lnTo>
                  <a:lnTo>
                    <a:pt x="851240" y="280741"/>
                  </a:lnTo>
                  <a:lnTo>
                    <a:pt x="859025" y="280741"/>
                  </a:lnTo>
                  <a:lnTo>
                    <a:pt x="864360" y="260239"/>
                  </a:lnTo>
                  <a:lnTo>
                    <a:pt x="876641" y="243632"/>
                  </a:lnTo>
                  <a:lnTo>
                    <a:pt x="894176" y="232506"/>
                  </a:lnTo>
                  <a:lnTo>
                    <a:pt x="915273" y="228445"/>
                  </a:lnTo>
                  <a:lnTo>
                    <a:pt x="937213" y="232875"/>
                  </a:lnTo>
                  <a:lnTo>
                    <a:pt x="955130" y="244955"/>
                  </a:lnTo>
                  <a:lnTo>
                    <a:pt x="967211" y="262869"/>
                  </a:lnTo>
                  <a:lnTo>
                    <a:pt x="971642" y="284801"/>
                  </a:lnTo>
                  <a:lnTo>
                    <a:pt x="971642" y="288980"/>
                  </a:lnTo>
                  <a:lnTo>
                    <a:pt x="973132" y="293453"/>
                  </a:lnTo>
                  <a:lnTo>
                    <a:pt x="1106741" y="265136"/>
                  </a:lnTo>
                  <a:lnTo>
                    <a:pt x="1128698" y="237459"/>
                  </a:lnTo>
                  <a:lnTo>
                    <a:pt x="1128698" y="22542"/>
                  </a:lnTo>
                  <a:lnTo>
                    <a:pt x="1126919" y="13791"/>
                  </a:lnTo>
                  <a:lnTo>
                    <a:pt x="1122073" y="6623"/>
                  </a:lnTo>
                  <a:lnTo>
                    <a:pt x="1114902" y="1779"/>
                  </a:lnTo>
                  <a:lnTo>
                    <a:pt x="1106144" y="0"/>
                  </a:lnTo>
                  <a:lnTo>
                    <a:pt x="63126" y="0"/>
                  </a:lnTo>
                  <a:lnTo>
                    <a:pt x="0" y="279547"/>
                  </a:lnTo>
                  <a:lnTo>
                    <a:pt x="1779" y="288298"/>
                  </a:lnTo>
                  <a:lnTo>
                    <a:pt x="6623" y="295466"/>
                  </a:lnTo>
                  <a:lnTo>
                    <a:pt x="13791" y="300311"/>
                  </a:lnTo>
                  <a:lnTo>
                    <a:pt x="22542" y="302090"/>
                  </a:lnTo>
                  <a:lnTo>
                    <a:pt x="160065" y="302090"/>
                  </a:lnTo>
                </a:path>
                <a:path w="1129030" h="302259">
                  <a:moveTo>
                    <a:pt x="311140" y="302090"/>
                  </a:moveTo>
                  <a:lnTo>
                    <a:pt x="307427" y="302090"/>
                  </a:lnTo>
                  <a:lnTo>
                    <a:pt x="295033" y="302090"/>
                  </a:lnTo>
                  <a:lnTo>
                    <a:pt x="287846" y="302090"/>
                  </a:lnTo>
                  <a:lnTo>
                    <a:pt x="287595" y="290843"/>
                  </a:lnTo>
                  <a:lnTo>
                    <a:pt x="287595" y="284801"/>
                  </a:lnTo>
                  <a:lnTo>
                    <a:pt x="283167" y="262869"/>
                  </a:lnTo>
                  <a:lnTo>
                    <a:pt x="271090" y="244955"/>
                  </a:lnTo>
                  <a:lnTo>
                    <a:pt x="253176" y="232875"/>
                  </a:lnTo>
                  <a:lnTo>
                    <a:pt x="231239" y="228445"/>
                  </a:lnTo>
                  <a:lnTo>
                    <a:pt x="209301" y="232875"/>
                  </a:lnTo>
                  <a:lnTo>
                    <a:pt x="191388" y="244955"/>
                  </a:lnTo>
                  <a:lnTo>
                    <a:pt x="179311" y="262869"/>
                  </a:lnTo>
                  <a:lnTo>
                    <a:pt x="174883" y="284801"/>
                  </a:lnTo>
                  <a:lnTo>
                    <a:pt x="174883" y="290843"/>
                  </a:lnTo>
                  <a:lnTo>
                    <a:pt x="174632" y="302090"/>
                  </a:lnTo>
                  <a:lnTo>
                    <a:pt x="167444" y="302090"/>
                  </a:lnTo>
                  <a:lnTo>
                    <a:pt x="155051" y="302090"/>
                  </a:lnTo>
                  <a:lnTo>
                    <a:pt x="151337" y="302090"/>
                  </a:lnTo>
                </a:path>
              </a:pathLst>
            </a:custGeom>
            <a:ln w="10841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18288230" y="6673564"/>
              <a:ext cx="88265" cy="88265"/>
            </a:xfrm>
            <a:custGeom>
              <a:avLst/>
              <a:gdLst/>
              <a:ahLst/>
              <a:cxnLst/>
              <a:rect l="l" t="t" r="r" b="b"/>
              <a:pathLst>
                <a:path w="88265" h="88265">
                  <a:moveTo>
                    <a:pt x="44081" y="0"/>
                  </a:moveTo>
                  <a:lnTo>
                    <a:pt x="26923" y="3464"/>
                  </a:lnTo>
                  <a:lnTo>
                    <a:pt x="12911" y="12911"/>
                  </a:lnTo>
                  <a:lnTo>
                    <a:pt x="3464" y="26923"/>
                  </a:lnTo>
                  <a:lnTo>
                    <a:pt x="0" y="44081"/>
                  </a:lnTo>
                  <a:lnTo>
                    <a:pt x="3464" y="61240"/>
                  </a:lnTo>
                  <a:lnTo>
                    <a:pt x="12911" y="75252"/>
                  </a:lnTo>
                  <a:lnTo>
                    <a:pt x="26923" y="84699"/>
                  </a:lnTo>
                  <a:lnTo>
                    <a:pt x="44081" y="88163"/>
                  </a:lnTo>
                  <a:lnTo>
                    <a:pt x="61247" y="84699"/>
                  </a:lnTo>
                  <a:lnTo>
                    <a:pt x="75262" y="75252"/>
                  </a:lnTo>
                  <a:lnTo>
                    <a:pt x="84711" y="61240"/>
                  </a:lnTo>
                  <a:lnTo>
                    <a:pt x="88175" y="44081"/>
                  </a:lnTo>
                  <a:lnTo>
                    <a:pt x="84711" y="26923"/>
                  </a:lnTo>
                  <a:lnTo>
                    <a:pt x="75262" y="12911"/>
                  </a:lnTo>
                  <a:lnTo>
                    <a:pt x="61247" y="3464"/>
                  </a:lnTo>
                  <a:lnTo>
                    <a:pt x="44081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18288230" y="6673564"/>
              <a:ext cx="88265" cy="88265"/>
            </a:xfrm>
            <a:custGeom>
              <a:avLst/>
              <a:gdLst/>
              <a:ahLst/>
              <a:cxnLst/>
              <a:rect l="l" t="t" r="r" b="b"/>
              <a:pathLst>
                <a:path w="88265" h="88265">
                  <a:moveTo>
                    <a:pt x="88175" y="44081"/>
                  </a:moveTo>
                  <a:lnTo>
                    <a:pt x="84711" y="61240"/>
                  </a:lnTo>
                  <a:lnTo>
                    <a:pt x="75262" y="75252"/>
                  </a:lnTo>
                  <a:lnTo>
                    <a:pt x="61247" y="84699"/>
                  </a:lnTo>
                  <a:lnTo>
                    <a:pt x="44081" y="88163"/>
                  </a:lnTo>
                  <a:lnTo>
                    <a:pt x="26923" y="84699"/>
                  </a:lnTo>
                  <a:lnTo>
                    <a:pt x="12911" y="75252"/>
                  </a:lnTo>
                  <a:lnTo>
                    <a:pt x="3464" y="61240"/>
                  </a:lnTo>
                  <a:lnTo>
                    <a:pt x="0" y="44081"/>
                  </a:lnTo>
                  <a:lnTo>
                    <a:pt x="3464" y="26923"/>
                  </a:lnTo>
                  <a:lnTo>
                    <a:pt x="12911" y="12911"/>
                  </a:lnTo>
                  <a:lnTo>
                    <a:pt x="26923" y="3464"/>
                  </a:lnTo>
                  <a:lnTo>
                    <a:pt x="44081" y="0"/>
                  </a:lnTo>
                  <a:lnTo>
                    <a:pt x="61247" y="3464"/>
                  </a:lnTo>
                  <a:lnTo>
                    <a:pt x="75262" y="12911"/>
                  </a:lnTo>
                  <a:lnTo>
                    <a:pt x="84711" y="26923"/>
                  </a:lnTo>
                  <a:lnTo>
                    <a:pt x="88175" y="44081"/>
                  </a:lnTo>
                  <a:close/>
                </a:path>
              </a:pathLst>
            </a:custGeom>
            <a:ln w="10841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18408866" y="6673564"/>
              <a:ext cx="88265" cy="88265"/>
            </a:xfrm>
            <a:custGeom>
              <a:avLst/>
              <a:gdLst/>
              <a:ahLst/>
              <a:cxnLst/>
              <a:rect l="l" t="t" r="r" b="b"/>
              <a:pathLst>
                <a:path w="88265" h="88265">
                  <a:moveTo>
                    <a:pt x="44081" y="0"/>
                  </a:moveTo>
                  <a:lnTo>
                    <a:pt x="26923" y="3464"/>
                  </a:lnTo>
                  <a:lnTo>
                    <a:pt x="12911" y="12911"/>
                  </a:lnTo>
                  <a:lnTo>
                    <a:pt x="3464" y="26923"/>
                  </a:lnTo>
                  <a:lnTo>
                    <a:pt x="0" y="44081"/>
                  </a:lnTo>
                  <a:lnTo>
                    <a:pt x="3464" y="61240"/>
                  </a:lnTo>
                  <a:lnTo>
                    <a:pt x="12911" y="75252"/>
                  </a:lnTo>
                  <a:lnTo>
                    <a:pt x="26923" y="84699"/>
                  </a:lnTo>
                  <a:lnTo>
                    <a:pt x="44081" y="88163"/>
                  </a:lnTo>
                  <a:lnTo>
                    <a:pt x="61247" y="84699"/>
                  </a:lnTo>
                  <a:lnTo>
                    <a:pt x="75262" y="75252"/>
                  </a:lnTo>
                  <a:lnTo>
                    <a:pt x="84711" y="61240"/>
                  </a:lnTo>
                  <a:lnTo>
                    <a:pt x="88175" y="44081"/>
                  </a:lnTo>
                  <a:lnTo>
                    <a:pt x="84711" y="26923"/>
                  </a:lnTo>
                  <a:lnTo>
                    <a:pt x="75262" y="12911"/>
                  </a:lnTo>
                  <a:lnTo>
                    <a:pt x="61247" y="3464"/>
                  </a:lnTo>
                  <a:lnTo>
                    <a:pt x="44081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18408866" y="6673564"/>
              <a:ext cx="88265" cy="88265"/>
            </a:xfrm>
            <a:custGeom>
              <a:avLst/>
              <a:gdLst/>
              <a:ahLst/>
              <a:cxnLst/>
              <a:rect l="l" t="t" r="r" b="b"/>
              <a:pathLst>
                <a:path w="88265" h="88265">
                  <a:moveTo>
                    <a:pt x="88175" y="44081"/>
                  </a:moveTo>
                  <a:lnTo>
                    <a:pt x="84711" y="61240"/>
                  </a:lnTo>
                  <a:lnTo>
                    <a:pt x="75262" y="75252"/>
                  </a:lnTo>
                  <a:lnTo>
                    <a:pt x="61247" y="84699"/>
                  </a:lnTo>
                  <a:lnTo>
                    <a:pt x="44081" y="88163"/>
                  </a:lnTo>
                  <a:lnTo>
                    <a:pt x="26923" y="84699"/>
                  </a:lnTo>
                  <a:lnTo>
                    <a:pt x="12911" y="75252"/>
                  </a:lnTo>
                  <a:lnTo>
                    <a:pt x="3464" y="61240"/>
                  </a:lnTo>
                  <a:lnTo>
                    <a:pt x="0" y="44081"/>
                  </a:lnTo>
                  <a:lnTo>
                    <a:pt x="3464" y="26923"/>
                  </a:lnTo>
                  <a:lnTo>
                    <a:pt x="12911" y="12911"/>
                  </a:lnTo>
                  <a:lnTo>
                    <a:pt x="26923" y="3464"/>
                  </a:lnTo>
                  <a:lnTo>
                    <a:pt x="44081" y="0"/>
                  </a:lnTo>
                  <a:lnTo>
                    <a:pt x="61247" y="3464"/>
                  </a:lnTo>
                  <a:lnTo>
                    <a:pt x="75262" y="12911"/>
                  </a:lnTo>
                  <a:lnTo>
                    <a:pt x="84711" y="26923"/>
                  </a:lnTo>
                  <a:lnTo>
                    <a:pt x="88175" y="44081"/>
                  </a:lnTo>
                  <a:close/>
                </a:path>
              </a:pathLst>
            </a:custGeom>
            <a:ln w="10841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18311281" y="6696608"/>
              <a:ext cx="42545" cy="42545"/>
            </a:xfrm>
            <a:custGeom>
              <a:avLst/>
              <a:gdLst/>
              <a:ahLst/>
              <a:cxnLst/>
              <a:rect l="l" t="t" r="r" b="b"/>
              <a:pathLst>
                <a:path w="42544" h="42545">
                  <a:moveTo>
                    <a:pt x="21038" y="0"/>
                  </a:moveTo>
                  <a:lnTo>
                    <a:pt x="12849" y="1653"/>
                  </a:lnTo>
                  <a:lnTo>
                    <a:pt x="6162" y="6162"/>
                  </a:lnTo>
                  <a:lnTo>
                    <a:pt x="1653" y="12849"/>
                  </a:lnTo>
                  <a:lnTo>
                    <a:pt x="0" y="21038"/>
                  </a:lnTo>
                  <a:lnTo>
                    <a:pt x="1653" y="29226"/>
                  </a:lnTo>
                  <a:lnTo>
                    <a:pt x="6162" y="35913"/>
                  </a:lnTo>
                  <a:lnTo>
                    <a:pt x="12849" y="40422"/>
                  </a:lnTo>
                  <a:lnTo>
                    <a:pt x="21038" y="42076"/>
                  </a:lnTo>
                  <a:lnTo>
                    <a:pt x="29226" y="40422"/>
                  </a:lnTo>
                  <a:lnTo>
                    <a:pt x="35913" y="35913"/>
                  </a:lnTo>
                  <a:lnTo>
                    <a:pt x="40422" y="29226"/>
                  </a:lnTo>
                  <a:lnTo>
                    <a:pt x="42076" y="21038"/>
                  </a:lnTo>
                  <a:lnTo>
                    <a:pt x="40422" y="12849"/>
                  </a:lnTo>
                  <a:lnTo>
                    <a:pt x="35913" y="6162"/>
                  </a:lnTo>
                  <a:lnTo>
                    <a:pt x="29226" y="1653"/>
                  </a:lnTo>
                  <a:lnTo>
                    <a:pt x="21038" y="0"/>
                  </a:lnTo>
                  <a:close/>
                </a:path>
              </a:pathLst>
            </a:custGeom>
            <a:solidFill>
              <a:srgbClr val="ED1B3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18311281" y="6696608"/>
              <a:ext cx="42545" cy="42545"/>
            </a:xfrm>
            <a:custGeom>
              <a:avLst/>
              <a:gdLst/>
              <a:ahLst/>
              <a:cxnLst/>
              <a:rect l="l" t="t" r="r" b="b"/>
              <a:pathLst>
                <a:path w="42544" h="42545">
                  <a:moveTo>
                    <a:pt x="42076" y="21038"/>
                  </a:moveTo>
                  <a:lnTo>
                    <a:pt x="40422" y="29226"/>
                  </a:lnTo>
                  <a:lnTo>
                    <a:pt x="35913" y="35913"/>
                  </a:lnTo>
                  <a:lnTo>
                    <a:pt x="29226" y="40422"/>
                  </a:lnTo>
                  <a:lnTo>
                    <a:pt x="21038" y="42076"/>
                  </a:lnTo>
                  <a:lnTo>
                    <a:pt x="12849" y="40422"/>
                  </a:lnTo>
                  <a:lnTo>
                    <a:pt x="6162" y="35913"/>
                  </a:lnTo>
                  <a:lnTo>
                    <a:pt x="1653" y="29226"/>
                  </a:lnTo>
                  <a:lnTo>
                    <a:pt x="0" y="21038"/>
                  </a:lnTo>
                  <a:lnTo>
                    <a:pt x="1653" y="12849"/>
                  </a:lnTo>
                  <a:lnTo>
                    <a:pt x="6162" y="6162"/>
                  </a:lnTo>
                  <a:lnTo>
                    <a:pt x="12849" y="1653"/>
                  </a:lnTo>
                  <a:lnTo>
                    <a:pt x="21038" y="0"/>
                  </a:lnTo>
                  <a:lnTo>
                    <a:pt x="29226" y="1653"/>
                  </a:lnTo>
                  <a:lnTo>
                    <a:pt x="35913" y="6162"/>
                  </a:lnTo>
                  <a:lnTo>
                    <a:pt x="40422" y="12849"/>
                  </a:lnTo>
                  <a:lnTo>
                    <a:pt x="42076" y="21038"/>
                  </a:lnTo>
                  <a:close/>
                </a:path>
              </a:pathLst>
            </a:custGeom>
            <a:ln w="10841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17724421" y="6673564"/>
              <a:ext cx="88265" cy="88265"/>
            </a:xfrm>
            <a:custGeom>
              <a:avLst/>
              <a:gdLst/>
              <a:ahLst/>
              <a:cxnLst/>
              <a:rect l="l" t="t" r="r" b="b"/>
              <a:pathLst>
                <a:path w="88265" h="88265">
                  <a:moveTo>
                    <a:pt x="44093" y="0"/>
                  </a:moveTo>
                  <a:lnTo>
                    <a:pt x="26928" y="3464"/>
                  </a:lnTo>
                  <a:lnTo>
                    <a:pt x="12912" y="12911"/>
                  </a:lnTo>
                  <a:lnTo>
                    <a:pt x="3464" y="26923"/>
                  </a:lnTo>
                  <a:lnTo>
                    <a:pt x="0" y="44081"/>
                  </a:lnTo>
                  <a:lnTo>
                    <a:pt x="3464" y="61240"/>
                  </a:lnTo>
                  <a:lnTo>
                    <a:pt x="12912" y="75252"/>
                  </a:lnTo>
                  <a:lnTo>
                    <a:pt x="26928" y="84699"/>
                  </a:lnTo>
                  <a:lnTo>
                    <a:pt x="44093" y="88163"/>
                  </a:lnTo>
                  <a:lnTo>
                    <a:pt x="61252" y="84699"/>
                  </a:lnTo>
                  <a:lnTo>
                    <a:pt x="75264" y="75252"/>
                  </a:lnTo>
                  <a:lnTo>
                    <a:pt x="84711" y="61240"/>
                  </a:lnTo>
                  <a:lnTo>
                    <a:pt x="88175" y="44081"/>
                  </a:lnTo>
                  <a:lnTo>
                    <a:pt x="84711" y="26923"/>
                  </a:lnTo>
                  <a:lnTo>
                    <a:pt x="75264" y="12911"/>
                  </a:lnTo>
                  <a:lnTo>
                    <a:pt x="61252" y="3464"/>
                  </a:lnTo>
                  <a:lnTo>
                    <a:pt x="44093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17724421" y="6673564"/>
              <a:ext cx="88265" cy="88265"/>
            </a:xfrm>
            <a:custGeom>
              <a:avLst/>
              <a:gdLst/>
              <a:ahLst/>
              <a:cxnLst/>
              <a:rect l="l" t="t" r="r" b="b"/>
              <a:pathLst>
                <a:path w="88265" h="88265">
                  <a:moveTo>
                    <a:pt x="88175" y="44081"/>
                  </a:moveTo>
                  <a:lnTo>
                    <a:pt x="84711" y="61240"/>
                  </a:lnTo>
                  <a:lnTo>
                    <a:pt x="75264" y="75252"/>
                  </a:lnTo>
                  <a:lnTo>
                    <a:pt x="61252" y="84699"/>
                  </a:lnTo>
                  <a:lnTo>
                    <a:pt x="44093" y="88163"/>
                  </a:lnTo>
                  <a:lnTo>
                    <a:pt x="26928" y="84699"/>
                  </a:lnTo>
                  <a:lnTo>
                    <a:pt x="12912" y="75252"/>
                  </a:lnTo>
                  <a:lnTo>
                    <a:pt x="3464" y="61240"/>
                  </a:lnTo>
                  <a:lnTo>
                    <a:pt x="0" y="44081"/>
                  </a:lnTo>
                  <a:lnTo>
                    <a:pt x="3464" y="26923"/>
                  </a:lnTo>
                  <a:lnTo>
                    <a:pt x="12912" y="12911"/>
                  </a:lnTo>
                  <a:lnTo>
                    <a:pt x="26928" y="3464"/>
                  </a:lnTo>
                  <a:lnTo>
                    <a:pt x="44093" y="0"/>
                  </a:lnTo>
                  <a:lnTo>
                    <a:pt x="61252" y="3464"/>
                  </a:lnTo>
                  <a:lnTo>
                    <a:pt x="75264" y="12911"/>
                  </a:lnTo>
                  <a:lnTo>
                    <a:pt x="84711" y="26923"/>
                  </a:lnTo>
                  <a:lnTo>
                    <a:pt x="88175" y="44081"/>
                  </a:lnTo>
                  <a:close/>
                </a:path>
              </a:pathLst>
            </a:custGeom>
            <a:ln w="10841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17747473" y="6696608"/>
              <a:ext cx="42545" cy="42545"/>
            </a:xfrm>
            <a:custGeom>
              <a:avLst/>
              <a:gdLst/>
              <a:ahLst/>
              <a:cxnLst/>
              <a:rect l="l" t="t" r="r" b="b"/>
              <a:pathLst>
                <a:path w="42544" h="42545">
                  <a:moveTo>
                    <a:pt x="21038" y="0"/>
                  </a:moveTo>
                  <a:lnTo>
                    <a:pt x="12849" y="1653"/>
                  </a:lnTo>
                  <a:lnTo>
                    <a:pt x="6162" y="6162"/>
                  </a:lnTo>
                  <a:lnTo>
                    <a:pt x="1653" y="12849"/>
                  </a:lnTo>
                  <a:lnTo>
                    <a:pt x="0" y="21038"/>
                  </a:lnTo>
                  <a:lnTo>
                    <a:pt x="1653" y="29226"/>
                  </a:lnTo>
                  <a:lnTo>
                    <a:pt x="6162" y="35913"/>
                  </a:lnTo>
                  <a:lnTo>
                    <a:pt x="12849" y="40422"/>
                  </a:lnTo>
                  <a:lnTo>
                    <a:pt x="21038" y="42076"/>
                  </a:lnTo>
                  <a:lnTo>
                    <a:pt x="29226" y="40422"/>
                  </a:lnTo>
                  <a:lnTo>
                    <a:pt x="35913" y="35913"/>
                  </a:lnTo>
                  <a:lnTo>
                    <a:pt x="40422" y="29226"/>
                  </a:lnTo>
                  <a:lnTo>
                    <a:pt x="42076" y="21038"/>
                  </a:lnTo>
                  <a:lnTo>
                    <a:pt x="40422" y="12849"/>
                  </a:lnTo>
                  <a:lnTo>
                    <a:pt x="35913" y="6162"/>
                  </a:lnTo>
                  <a:lnTo>
                    <a:pt x="29226" y="1653"/>
                  </a:lnTo>
                  <a:lnTo>
                    <a:pt x="21038" y="0"/>
                  </a:lnTo>
                  <a:close/>
                </a:path>
              </a:pathLst>
            </a:custGeom>
            <a:solidFill>
              <a:srgbClr val="EF3B2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17747473" y="6696608"/>
              <a:ext cx="42545" cy="42545"/>
            </a:xfrm>
            <a:custGeom>
              <a:avLst/>
              <a:gdLst/>
              <a:ahLst/>
              <a:cxnLst/>
              <a:rect l="l" t="t" r="r" b="b"/>
              <a:pathLst>
                <a:path w="42544" h="42545">
                  <a:moveTo>
                    <a:pt x="42076" y="21038"/>
                  </a:moveTo>
                  <a:lnTo>
                    <a:pt x="40422" y="29226"/>
                  </a:lnTo>
                  <a:lnTo>
                    <a:pt x="35913" y="35913"/>
                  </a:lnTo>
                  <a:lnTo>
                    <a:pt x="29226" y="40422"/>
                  </a:lnTo>
                  <a:lnTo>
                    <a:pt x="21038" y="42076"/>
                  </a:lnTo>
                  <a:lnTo>
                    <a:pt x="12849" y="40422"/>
                  </a:lnTo>
                  <a:lnTo>
                    <a:pt x="6162" y="35913"/>
                  </a:lnTo>
                  <a:lnTo>
                    <a:pt x="1653" y="29226"/>
                  </a:lnTo>
                  <a:lnTo>
                    <a:pt x="0" y="21038"/>
                  </a:lnTo>
                  <a:lnTo>
                    <a:pt x="1653" y="12849"/>
                  </a:lnTo>
                  <a:lnTo>
                    <a:pt x="6162" y="6162"/>
                  </a:lnTo>
                  <a:lnTo>
                    <a:pt x="12849" y="1653"/>
                  </a:lnTo>
                  <a:lnTo>
                    <a:pt x="21038" y="0"/>
                  </a:lnTo>
                  <a:lnTo>
                    <a:pt x="29226" y="1653"/>
                  </a:lnTo>
                  <a:lnTo>
                    <a:pt x="35913" y="6162"/>
                  </a:lnTo>
                  <a:lnTo>
                    <a:pt x="40422" y="12849"/>
                  </a:lnTo>
                  <a:lnTo>
                    <a:pt x="42076" y="21038"/>
                  </a:lnTo>
                  <a:close/>
                </a:path>
              </a:pathLst>
            </a:custGeom>
            <a:ln w="10841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18431914" y="6696608"/>
              <a:ext cx="42545" cy="42545"/>
            </a:xfrm>
            <a:custGeom>
              <a:avLst/>
              <a:gdLst/>
              <a:ahLst/>
              <a:cxnLst/>
              <a:rect l="l" t="t" r="r" b="b"/>
              <a:pathLst>
                <a:path w="42544" h="42545">
                  <a:moveTo>
                    <a:pt x="21038" y="0"/>
                  </a:moveTo>
                  <a:lnTo>
                    <a:pt x="12849" y="1653"/>
                  </a:lnTo>
                  <a:lnTo>
                    <a:pt x="6162" y="6162"/>
                  </a:lnTo>
                  <a:lnTo>
                    <a:pt x="1653" y="12849"/>
                  </a:lnTo>
                  <a:lnTo>
                    <a:pt x="0" y="21038"/>
                  </a:lnTo>
                  <a:lnTo>
                    <a:pt x="1653" y="29226"/>
                  </a:lnTo>
                  <a:lnTo>
                    <a:pt x="6162" y="35913"/>
                  </a:lnTo>
                  <a:lnTo>
                    <a:pt x="12849" y="40422"/>
                  </a:lnTo>
                  <a:lnTo>
                    <a:pt x="21038" y="42076"/>
                  </a:lnTo>
                  <a:lnTo>
                    <a:pt x="29226" y="40422"/>
                  </a:lnTo>
                  <a:lnTo>
                    <a:pt x="35913" y="35913"/>
                  </a:lnTo>
                  <a:lnTo>
                    <a:pt x="40422" y="29226"/>
                  </a:lnTo>
                  <a:lnTo>
                    <a:pt x="42076" y="21038"/>
                  </a:lnTo>
                  <a:lnTo>
                    <a:pt x="40422" y="12849"/>
                  </a:lnTo>
                  <a:lnTo>
                    <a:pt x="35913" y="6162"/>
                  </a:lnTo>
                  <a:lnTo>
                    <a:pt x="29226" y="1653"/>
                  </a:lnTo>
                  <a:lnTo>
                    <a:pt x="21038" y="0"/>
                  </a:lnTo>
                  <a:close/>
                </a:path>
              </a:pathLst>
            </a:custGeom>
            <a:solidFill>
              <a:srgbClr val="ED1B3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18431914" y="6696608"/>
              <a:ext cx="42545" cy="42545"/>
            </a:xfrm>
            <a:custGeom>
              <a:avLst/>
              <a:gdLst/>
              <a:ahLst/>
              <a:cxnLst/>
              <a:rect l="l" t="t" r="r" b="b"/>
              <a:pathLst>
                <a:path w="42544" h="42545">
                  <a:moveTo>
                    <a:pt x="42076" y="21038"/>
                  </a:moveTo>
                  <a:lnTo>
                    <a:pt x="40422" y="29226"/>
                  </a:lnTo>
                  <a:lnTo>
                    <a:pt x="35913" y="35913"/>
                  </a:lnTo>
                  <a:lnTo>
                    <a:pt x="29226" y="40422"/>
                  </a:lnTo>
                  <a:lnTo>
                    <a:pt x="21038" y="42076"/>
                  </a:lnTo>
                  <a:lnTo>
                    <a:pt x="12849" y="40422"/>
                  </a:lnTo>
                  <a:lnTo>
                    <a:pt x="6162" y="35913"/>
                  </a:lnTo>
                  <a:lnTo>
                    <a:pt x="1653" y="29226"/>
                  </a:lnTo>
                  <a:lnTo>
                    <a:pt x="0" y="21038"/>
                  </a:lnTo>
                  <a:lnTo>
                    <a:pt x="1653" y="12849"/>
                  </a:lnTo>
                  <a:lnTo>
                    <a:pt x="6162" y="6162"/>
                  </a:lnTo>
                  <a:lnTo>
                    <a:pt x="12849" y="1653"/>
                  </a:lnTo>
                  <a:lnTo>
                    <a:pt x="21038" y="0"/>
                  </a:lnTo>
                  <a:lnTo>
                    <a:pt x="29226" y="1653"/>
                  </a:lnTo>
                  <a:lnTo>
                    <a:pt x="35913" y="6162"/>
                  </a:lnTo>
                  <a:lnTo>
                    <a:pt x="40422" y="12849"/>
                  </a:lnTo>
                  <a:lnTo>
                    <a:pt x="42076" y="21038"/>
                  </a:lnTo>
                  <a:close/>
                </a:path>
              </a:pathLst>
            </a:custGeom>
            <a:ln w="10841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57"/>
            <p:cNvSpPr/>
            <p:nvPr/>
          </p:nvSpPr>
          <p:spPr>
            <a:xfrm>
              <a:off x="17737165" y="6472157"/>
              <a:ext cx="909319" cy="123825"/>
            </a:xfrm>
            <a:custGeom>
              <a:avLst/>
              <a:gdLst/>
              <a:ahLst/>
              <a:cxnLst/>
              <a:rect l="l" t="t" r="r" b="b"/>
              <a:pathLst>
                <a:path w="909319" h="123825">
                  <a:moveTo>
                    <a:pt x="909268" y="0"/>
                  </a:moveTo>
                  <a:lnTo>
                    <a:pt x="0" y="0"/>
                  </a:lnTo>
                  <a:lnTo>
                    <a:pt x="0" y="123243"/>
                  </a:lnTo>
                  <a:lnTo>
                    <a:pt x="909268" y="123243"/>
                  </a:lnTo>
                  <a:lnTo>
                    <a:pt x="909268" y="0"/>
                  </a:lnTo>
                  <a:close/>
                </a:path>
              </a:pathLst>
            </a:custGeom>
            <a:solidFill>
              <a:srgbClr val="C0D3E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8"/>
            <p:cNvSpPr/>
            <p:nvPr/>
          </p:nvSpPr>
          <p:spPr>
            <a:xfrm>
              <a:off x="17737165" y="6472157"/>
              <a:ext cx="909319" cy="123825"/>
            </a:xfrm>
            <a:custGeom>
              <a:avLst/>
              <a:gdLst/>
              <a:ahLst/>
              <a:cxnLst/>
              <a:rect l="l" t="t" r="r" b="b"/>
              <a:pathLst>
                <a:path w="909319" h="123825">
                  <a:moveTo>
                    <a:pt x="0" y="123243"/>
                  </a:moveTo>
                  <a:lnTo>
                    <a:pt x="909268" y="123243"/>
                  </a:lnTo>
                  <a:lnTo>
                    <a:pt x="909268" y="0"/>
                  </a:lnTo>
                  <a:lnTo>
                    <a:pt x="0" y="0"/>
                  </a:lnTo>
                  <a:lnTo>
                    <a:pt x="0" y="123243"/>
                  </a:lnTo>
                  <a:close/>
                </a:path>
              </a:pathLst>
            </a:custGeom>
            <a:ln w="10841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9"/>
            <p:cNvSpPr/>
            <p:nvPr/>
          </p:nvSpPr>
          <p:spPr>
            <a:xfrm>
              <a:off x="18144452" y="6472170"/>
              <a:ext cx="0" cy="257810"/>
            </a:xfrm>
            <a:custGeom>
              <a:avLst/>
              <a:gdLst/>
              <a:ahLst/>
              <a:cxnLst/>
              <a:rect l="l" t="t" r="r" b="b"/>
              <a:pathLst>
                <a:path h="257809">
                  <a:moveTo>
                    <a:pt x="0" y="257339"/>
                  </a:moveTo>
                  <a:lnTo>
                    <a:pt x="0" y="0"/>
                  </a:lnTo>
                </a:path>
              </a:pathLst>
            </a:custGeom>
            <a:ln w="10841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60"/>
            <p:cNvSpPr/>
            <p:nvPr/>
          </p:nvSpPr>
          <p:spPr>
            <a:xfrm>
              <a:off x="18311281" y="6472170"/>
              <a:ext cx="0" cy="191135"/>
            </a:xfrm>
            <a:custGeom>
              <a:avLst/>
              <a:gdLst/>
              <a:ahLst/>
              <a:cxnLst/>
              <a:rect l="l" t="t" r="r" b="b"/>
              <a:pathLst>
                <a:path h="191134">
                  <a:moveTo>
                    <a:pt x="0" y="190930"/>
                  </a:moveTo>
                  <a:lnTo>
                    <a:pt x="0" y="0"/>
                  </a:lnTo>
                </a:path>
              </a:pathLst>
            </a:custGeom>
            <a:ln w="10841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61"/>
            <p:cNvSpPr/>
            <p:nvPr/>
          </p:nvSpPr>
          <p:spPr>
            <a:xfrm>
              <a:off x="17905989" y="6623961"/>
              <a:ext cx="236854" cy="0"/>
            </a:xfrm>
            <a:custGeom>
              <a:avLst/>
              <a:gdLst/>
              <a:ahLst/>
              <a:cxnLst/>
              <a:rect l="l" t="t" r="r" b="b"/>
              <a:pathLst>
                <a:path w="236855">
                  <a:moveTo>
                    <a:pt x="0" y="0"/>
                  </a:moveTo>
                  <a:lnTo>
                    <a:pt x="236707" y="0"/>
                  </a:lnTo>
                </a:path>
              </a:pathLst>
            </a:custGeom>
            <a:ln w="10841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62"/>
            <p:cNvSpPr/>
            <p:nvPr/>
          </p:nvSpPr>
          <p:spPr>
            <a:xfrm>
              <a:off x="17905989" y="6643498"/>
              <a:ext cx="236854" cy="0"/>
            </a:xfrm>
            <a:custGeom>
              <a:avLst/>
              <a:gdLst/>
              <a:ahLst/>
              <a:cxnLst/>
              <a:rect l="l" t="t" r="r" b="b"/>
              <a:pathLst>
                <a:path w="236855">
                  <a:moveTo>
                    <a:pt x="0" y="0"/>
                  </a:moveTo>
                  <a:lnTo>
                    <a:pt x="236707" y="0"/>
                  </a:lnTo>
                </a:path>
              </a:pathLst>
            </a:custGeom>
            <a:ln w="10841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63"/>
            <p:cNvSpPr/>
            <p:nvPr/>
          </p:nvSpPr>
          <p:spPr>
            <a:xfrm>
              <a:off x="17737160" y="6623961"/>
              <a:ext cx="29845" cy="0"/>
            </a:xfrm>
            <a:custGeom>
              <a:avLst/>
              <a:gdLst/>
              <a:ahLst/>
              <a:cxnLst/>
              <a:rect l="l" t="t" r="r" b="b"/>
              <a:pathLst>
                <a:path w="29844">
                  <a:moveTo>
                    <a:pt x="0" y="0"/>
                  </a:moveTo>
                  <a:lnTo>
                    <a:pt x="29312" y="0"/>
                  </a:lnTo>
                </a:path>
              </a:pathLst>
            </a:custGeom>
            <a:ln w="10841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64"/>
            <p:cNvSpPr/>
            <p:nvPr/>
          </p:nvSpPr>
          <p:spPr>
            <a:xfrm>
              <a:off x="17737160" y="6643498"/>
              <a:ext cx="30480" cy="0"/>
            </a:xfrm>
            <a:custGeom>
              <a:avLst/>
              <a:gdLst/>
              <a:ahLst/>
              <a:cxnLst/>
              <a:rect l="l" t="t" r="r" b="b"/>
              <a:pathLst>
                <a:path w="30480">
                  <a:moveTo>
                    <a:pt x="0" y="0"/>
                  </a:moveTo>
                  <a:lnTo>
                    <a:pt x="30410" y="0"/>
                  </a:lnTo>
                </a:path>
              </a:pathLst>
            </a:custGeom>
            <a:ln w="10841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65"/>
            <p:cNvSpPr/>
            <p:nvPr/>
          </p:nvSpPr>
          <p:spPr>
            <a:xfrm>
              <a:off x="17713113" y="6473164"/>
              <a:ext cx="0" cy="122555"/>
            </a:xfrm>
            <a:custGeom>
              <a:avLst/>
              <a:gdLst/>
              <a:ahLst/>
              <a:cxnLst/>
              <a:rect l="l" t="t" r="r" b="b"/>
              <a:pathLst>
                <a:path h="122554">
                  <a:moveTo>
                    <a:pt x="0" y="122168"/>
                  </a:moveTo>
                  <a:lnTo>
                    <a:pt x="0" y="0"/>
                  </a:lnTo>
                </a:path>
              </a:pathLst>
            </a:custGeom>
            <a:ln w="10841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66"/>
            <p:cNvSpPr/>
            <p:nvPr/>
          </p:nvSpPr>
          <p:spPr>
            <a:xfrm>
              <a:off x="18311281" y="6643498"/>
              <a:ext cx="335280" cy="0"/>
            </a:xfrm>
            <a:custGeom>
              <a:avLst/>
              <a:gdLst/>
              <a:ahLst/>
              <a:cxnLst/>
              <a:rect l="l" t="t" r="r" b="b"/>
              <a:pathLst>
                <a:path w="335280">
                  <a:moveTo>
                    <a:pt x="0" y="0"/>
                  </a:moveTo>
                  <a:lnTo>
                    <a:pt x="335151" y="0"/>
                  </a:lnTo>
                </a:path>
              </a:pathLst>
            </a:custGeom>
            <a:ln w="10841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67"/>
            <p:cNvSpPr/>
            <p:nvPr/>
          </p:nvSpPr>
          <p:spPr>
            <a:xfrm>
              <a:off x="18311281" y="6623961"/>
              <a:ext cx="335280" cy="0"/>
            </a:xfrm>
            <a:custGeom>
              <a:avLst/>
              <a:gdLst/>
              <a:ahLst/>
              <a:cxnLst/>
              <a:rect l="l" t="t" r="r" b="b"/>
              <a:pathLst>
                <a:path w="335280">
                  <a:moveTo>
                    <a:pt x="0" y="0"/>
                  </a:moveTo>
                  <a:lnTo>
                    <a:pt x="335151" y="0"/>
                  </a:lnTo>
                </a:path>
              </a:pathLst>
            </a:custGeom>
            <a:ln w="10841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" name="object 68"/>
            <p:cNvSpPr/>
            <p:nvPr/>
          </p:nvSpPr>
          <p:spPr>
            <a:xfrm>
              <a:off x="17545364" y="6629411"/>
              <a:ext cx="30480" cy="33655"/>
            </a:xfrm>
            <a:custGeom>
              <a:avLst/>
              <a:gdLst/>
              <a:ahLst/>
              <a:cxnLst/>
              <a:rect l="l" t="t" r="r" b="b"/>
              <a:pathLst>
                <a:path w="30480" h="33654">
                  <a:moveTo>
                    <a:pt x="30482" y="0"/>
                  </a:moveTo>
                  <a:lnTo>
                    <a:pt x="5229" y="0"/>
                  </a:lnTo>
                  <a:lnTo>
                    <a:pt x="0" y="33121"/>
                  </a:lnTo>
                  <a:lnTo>
                    <a:pt x="30482" y="33121"/>
                  </a:lnTo>
                  <a:lnTo>
                    <a:pt x="30482" y="0"/>
                  </a:lnTo>
                  <a:close/>
                </a:path>
              </a:pathLst>
            </a:custGeom>
            <a:solidFill>
              <a:srgbClr val="ED1B3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" name="object 69"/>
            <p:cNvSpPr/>
            <p:nvPr/>
          </p:nvSpPr>
          <p:spPr>
            <a:xfrm>
              <a:off x="17545364" y="6629411"/>
              <a:ext cx="30480" cy="33655"/>
            </a:xfrm>
            <a:custGeom>
              <a:avLst/>
              <a:gdLst/>
              <a:ahLst/>
              <a:cxnLst/>
              <a:rect l="l" t="t" r="r" b="b"/>
              <a:pathLst>
                <a:path w="30480" h="33654">
                  <a:moveTo>
                    <a:pt x="30482" y="0"/>
                  </a:moveTo>
                  <a:lnTo>
                    <a:pt x="5229" y="0"/>
                  </a:lnTo>
                  <a:lnTo>
                    <a:pt x="0" y="33121"/>
                  </a:lnTo>
                  <a:lnTo>
                    <a:pt x="30482" y="33121"/>
                  </a:lnTo>
                  <a:lnTo>
                    <a:pt x="30482" y="0"/>
                  </a:lnTo>
                  <a:close/>
                </a:path>
              </a:pathLst>
            </a:custGeom>
            <a:ln w="10841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0" name="object 70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17550720" y="6466742"/>
              <a:ext cx="143302" cy="134084"/>
            </a:xfrm>
            <a:prstGeom prst="rect">
              <a:avLst/>
            </a:prstGeom>
          </p:spPr>
        </p:pic>
        <p:sp>
          <p:nvSpPr>
            <p:cNvPr id="71" name="object 71"/>
            <p:cNvSpPr/>
            <p:nvPr/>
          </p:nvSpPr>
          <p:spPr>
            <a:xfrm>
              <a:off x="17768512" y="6472161"/>
              <a:ext cx="137795" cy="257810"/>
            </a:xfrm>
            <a:custGeom>
              <a:avLst/>
              <a:gdLst/>
              <a:ahLst/>
              <a:cxnLst/>
              <a:rect l="l" t="t" r="r" b="b"/>
              <a:pathLst>
                <a:path w="137794" h="257809">
                  <a:moveTo>
                    <a:pt x="0" y="171337"/>
                  </a:moveTo>
                  <a:lnTo>
                    <a:pt x="0" y="186870"/>
                  </a:lnTo>
                </a:path>
                <a:path w="137794" h="257809">
                  <a:moveTo>
                    <a:pt x="0" y="0"/>
                  </a:moveTo>
                  <a:lnTo>
                    <a:pt x="0" y="171337"/>
                  </a:lnTo>
                </a:path>
                <a:path w="137794" h="257809">
                  <a:moveTo>
                    <a:pt x="137475" y="0"/>
                  </a:moveTo>
                  <a:lnTo>
                    <a:pt x="137475" y="257351"/>
                  </a:lnTo>
                </a:path>
              </a:pathLst>
            </a:custGeom>
            <a:ln w="10841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" name="object 72"/>
            <p:cNvSpPr/>
            <p:nvPr/>
          </p:nvSpPr>
          <p:spPr>
            <a:xfrm>
              <a:off x="17785976" y="6625468"/>
              <a:ext cx="506730" cy="15240"/>
            </a:xfrm>
            <a:custGeom>
              <a:avLst/>
              <a:gdLst/>
              <a:ahLst/>
              <a:cxnLst/>
              <a:rect l="l" t="t" r="r" b="b"/>
              <a:pathLst>
                <a:path w="506730" h="15240">
                  <a:moveTo>
                    <a:pt x="506512" y="7510"/>
                  </a:moveTo>
                  <a:lnTo>
                    <a:pt x="506512" y="11665"/>
                  </a:lnTo>
                  <a:lnTo>
                    <a:pt x="503145" y="15020"/>
                  </a:lnTo>
                  <a:lnTo>
                    <a:pt x="499002" y="15020"/>
                  </a:lnTo>
                  <a:lnTo>
                    <a:pt x="494847" y="15020"/>
                  </a:lnTo>
                  <a:lnTo>
                    <a:pt x="491480" y="11665"/>
                  </a:lnTo>
                  <a:lnTo>
                    <a:pt x="491480" y="7510"/>
                  </a:lnTo>
                  <a:lnTo>
                    <a:pt x="491480" y="3355"/>
                  </a:lnTo>
                  <a:lnTo>
                    <a:pt x="494847" y="0"/>
                  </a:lnTo>
                  <a:lnTo>
                    <a:pt x="499002" y="0"/>
                  </a:lnTo>
                  <a:lnTo>
                    <a:pt x="503145" y="0"/>
                  </a:lnTo>
                  <a:lnTo>
                    <a:pt x="506512" y="3355"/>
                  </a:lnTo>
                  <a:lnTo>
                    <a:pt x="506512" y="7510"/>
                  </a:lnTo>
                  <a:close/>
                </a:path>
                <a:path w="506730" h="15240">
                  <a:moveTo>
                    <a:pt x="15032" y="7510"/>
                  </a:moveTo>
                  <a:lnTo>
                    <a:pt x="15032" y="11665"/>
                  </a:lnTo>
                  <a:lnTo>
                    <a:pt x="11665" y="15020"/>
                  </a:lnTo>
                  <a:lnTo>
                    <a:pt x="7522" y="15020"/>
                  </a:lnTo>
                  <a:lnTo>
                    <a:pt x="3367" y="15020"/>
                  </a:lnTo>
                  <a:lnTo>
                    <a:pt x="0" y="11665"/>
                  </a:lnTo>
                  <a:lnTo>
                    <a:pt x="0" y="7510"/>
                  </a:lnTo>
                  <a:lnTo>
                    <a:pt x="0" y="3355"/>
                  </a:lnTo>
                  <a:lnTo>
                    <a:pt x="3367" y="0"/>
                  </a:lnTo>
                  <a:lnTo>
                    <a:pt x="7522" y="0"/>
                  </a:lnTo>
                  <a:lnTo>
                    <a:pt x="11665" y="0"/>
                  </a:lnTo>
                  <a:lnTo>
                    <a:pt x="15032" y="3355"/>
                  </a:lnTo>
                  <a:lnTo>
                    <a:pt x="15032" y="7510"/>
                  </a:lnTo>
                  <a:close/>
                </a:path>
              </a:pathLst>
            </a:custGeom>
            <a:ln w="542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" name="object 73"/>
            <p:cNvSpPr/>
            <p:nvPr/>
          </p:nvSpPr>
          <p:spPr>
            <a:xfrm>
              <a:off x="18691142" y="6550321"/>
              <a:ext cx="33020" cy="0"/>
            </a:xfrm>
            <a:custGeom>
              <a:avLst/>
              <a:gdLst/>
              <a:ahLst/>
              <a:cxnLst/>
              <a:rect l="l" t="t" r="r" b="b"/>
              <a:pathLst>
                <a:path w="33019">
                  <a:moveTo>
                    <a:pt x="32727" y="0"/>
                  </a:moveTo>
                  <a:lnTo>
                    <a:pt x="0" y="0"/>
                  </a:lnTo>
                </a:path>
              </a:pathLst>
            </a:custGeom>
            <a:ln w="10841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" name="object 74"/>
            <p:cNvSpPr/>
            <p:nvPr/>
          </p:nvSpPr>
          <p:spPr>
            <a:xfrm>
              <a:off x="18665855" y="6592460"/>
              <a:ext cx="22225" cy="0"/>
            </a:xfrm>
            <a:custGeom>
              <a:avLst/>
              <a:gdLst/>
              <a:ahLst/>
              <a:cxnLst/>
              <a:rect l="l" t="t" r="r" b="b"/>
              <a:pathLst>
                <a:path w="22225">
                  <a:moveTo>
                    <a:pt x="21670" y="0"/>
                  </a:moveTo>
                  <a:lnTo>
                    <a:pt x="0" y="0"/>
                  </a:lnTo>
                </a:path>
              </a:pathLst>
            </a:custGeom>
            <a:ln w="10841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5" name="object 75"/>
            <p:cNvSpPr/>
            <p:nvPr/>
          </p:nvSpPr>
          <p:spPr>
            <a:xfrm>
              <a:off x="18666414" y="6508650"/>
              <a:ext cx="79375" cy="0"/>
            </a:xfrm>
            <a:custGeom>
              <a:avLst/>
              <a:gdLst/>
              <a:ahLst/>
              <a:cxnLst/>
              <a:rect l="l" t="t" r="r" b="b"/>
              <a:pathLst>
                <a:path w="79375">
                  <a:moveTo>
                    <a:pt x="0" y="0"/>
                  </a:moveTo>
                  <a:lnTo>
                    <a:pt x="79244" y="0"/>
                  </a:lnTo>
                </a:path>
              </a:pathLst>
            </a:custGeom>
            <a:ln w="10841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" name="object 76"/>
            <p:cNvSpPr/>
            <p:nvPr/>
          </p:nvSpPr>
          <p:spPr>
            <a:xfrm>
              <a:off x="18765365" y="6508650"/>
              <a:ext cx="22225" cy="0"/>
            </a:xfrm>
            <a:custGeom>
              <a:avLst/>
              <a:gdLst/>
              <a:ahLst/>
              <a:cxnLst/>
              <a:rect l="l" t="t" r="r" b="b"/>
              <a:pathLst>
                <a:path w="22225">
                  <a:moveTo>
                    <a:pt x="0" y="0"/>
                  </a:moveTo>
                  <a:lnTo>
                    <a:pt x="21670" y="0"/>
                  </a:lnTo>
                </a:path>
              </a:pathLst>
            </a:custGeom>
            <a:ln w="10841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7" name="object 77"/>
            <p:cNvSpPr/>
            <p:nvPr/>
          </p:nvSpPr>
          <p:spPr>
            <a:xfrm>
              <a:off x="18711412" y="6592460"/>
              <a:ext cx="45085" cy="0"/>
            </a:xfrm>
            <a:custGeom>
              <a:avLst/>
              <a:gdLst/>
              <a:ahLst/>
              <a:cxnLst/>
              <a:rect l="l" t="t" r="r" b="b"/>
              <a:pathLst>
                <a:path w="45084">
                  <a:moveTo>
                    <a:pt x="0" y="0"/>
                  </a:moveTo>
                  <a:lnTo>
                    <a:pt x="44523" y="0"/>
                  </a:lnTo>
                </a:path>
              </a:pathLst>
            </a:custGeom>
            <a:ln w="10841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" name="object 78"/>
            <p:cNvSpPr/>
            <p:nvPr/>
          </p:nvSpPr>
          <p:spPr>
            <a:xfrm>
              <a:off x="18747182" y="6550321"/>
              <a:ext cx="22225" cy="0"/>
            </a:xfrm>
            <a:custGeom>
              <a:avLst/>
              <a:gdLst/>
              <a:ahLst/>
              <a:cxnLst/>
              <a:rect l="l" t="t" r="r" b="b"/>
              <a:pathLst>
                <a:path w="22225">
                  <a:moveTo>
                    <a:pt x="21670" y="0"/>
                  </a:moveTo>
                  <a:lnTo>
                    <a:pt x="0" y="0"/>
                  </a:lnTo>
                </a:path>
              </a:pathLst>
            </a:custGeom>
            <a:ln w="10841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" name="object 79"/>
            <p:cNvSpPr/>
            <p:nvPr/>
          </p:nvSpPr>
          <p:spPr>
            <a:xfrm>
              <a:off x="12130151" y="5853832"/>
              <a:ext cx="556260" cy="933450"/>
            </a:xfrm>
            <a:custGeom>
              <a:avLst/>
              <a:gdLst/>
              <a:ahLst/>
              <a:cxnLst/>
              <a:rect l="l" t="t" r="r" b="b"/>
              <a:pathLst>
                <a:path w="556259" h="933450">
                  <a:moveTo>
                    <a:pt x="555752" y="922718"/>
                  </a:moveTo>
                  <a:lnTo>
                    <a:pt x="552754" y="919708"/>
                  </a:lnTo>
                  <a:lnTo>
                    <a:pt x="504304" y="919708"/>
                  </a:lnTo>
                  <a:lnTo>
                    <a:pt x="504304" y="115468"/>
                  </a:lnTo>
                  <a:lnTo>
                    <a:pt x="501294" y="112458"/>
                  </a:lnTo>
                  <a:lnTo>
                    <a:pt x="490880" y="112458"/>
                  </a:lnTo>
                  <a:lnTo>
                    <a:pt x="490880" y="125895"/>
                  </a:lnTo>
                  <a:lnTo>
                    <a:pt x="490880" y="919708"/>
                  </a:lnTo>
                  <a:lnTo>
                    <a:pt x="64820" y="919708"/>
                  </a:lnTo>
                  <a:lnTo>
                    <a:pt x="64820" y="125895"/>
                  </a:lnTo>
                  <a:lnTo>
                    <a:pt x="110972" y="125895"/>
                  </a:lnTo>
                  <a:lnTo>
                    <a:pt x="444741" y="125895"/>
                  </a:lnTo>
                  <a:lnTo>
                    <a:pt x="490880" y="125895"/>
                  </a:lnTo>
                  <a:lnTo>
                    <a:pt x="490880" y="112458"/>
                  </a:lnTo>
                  <a:lnTo>
                    <a:pt x="447738" y="112458"/>
                  </a:lnTo>
                  <a:lnTo>
                    <a:pt x="447738" y="13423"/>
                  </a:lnTo>
                  <a:lnTo>
                    <a:pt x="447738" y="3009"/>
                  </a:lnTo>
                  <a:lnTo>
                    <a:pt x="444741" y="0"/>
                  </a:lnTo>
                  <a:lnTo>
                    <a:pt x="434301" y="0"/>
                  </a:lnTo>
                  <a:lnTo>
                    <a:pt x="434301" y="13423"/>
                  </a:lnTo>
                  <a:lnTo>
                    <a:pt x="434301" y="112458"/>
                  </a:lnTo>
                  <a:lnTo>
                    <a:pt x="121399" y="112458"/>
                  </a:lnTo>
                  <a:lnTo>
                    <a:pt x="121399" y="13423"/>
                  </a:lnTo>
                  <a:lnTo>
                    <a:pt x="434301" y="13423"/>
                  </a:lnTo>
                  <a:lnTo>
                    <a:pt x="434301" y="0"/>
                  </a:lnTo>
                  <a:lnTo>
                    <a:pt x="110972" y="0"/>
                  </a:lnTo>
                  <a:lnTo>
                    <a:pt x="107962" y="3009"/>
                  </a:lnTo>
                  <a:lnTo>
                    <a:pt x="107962" y="112458"/>
                  </a:lnTo>
                  <a:lnTo>
                    <a:pt x="54406" y="112458"/>
                  </a:lnTo>
                  <a:lnTo>
                    <a:pt x="51409" y="115468"/>
                  </a:lnTo>
                  <a:lnTo>
                    <a:pt x="51409" y="919708"/>
                  </a:lnTo>
                  <a:lnTo>
                    <a:pt x="2997" y="919708"/>
                  </a:lnTo>
                  <a:lnTo>
                    <a:pt x="0" y="922718"/>
                  </a:lnTo>
                  <a:lnTo>
                    <a:pt x="0" y="930135"/>
                  </a:lnTo>
                  <a:lnTo>
                    <a:pt x="2997" y="933145"/>
                  </a:lnTo>
                  <a:lnTo>
                    <a:pt x="549033" y="933145"/>
                  </a:lnTo>
                  <a:lnTo>
                    <a:pt x="552754" y="933145"/>
                  </a:lnTo>
                  <a:lnTo>
                    <a:pt x="555752" y="930135"/>
                  </a:lnTo>
                  <a:lnTo>
                    <a:pt x="555752" y="922718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80" name="object 80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12281275" y="5801918"/>
              <a:ext cx="253459" cy="65334"/>
            </a:xfrm>
            <a:prstGeom prst="rect">
              <a:avLst/>
            </a:prstGeom>
          </p:spPr>
        </p:pic>
        <p:sp>
          <p:nvSpPr>
            <p:cNvPr id="81" name="object 81"/>
            <p:cNvSpPr/>
            <p:nvPr/>
          </p:nvSpPr>
          <p:spPr>
            <a:xfrm>
              <a:off x="12215863" y="5908416"/>
              <a:ext cx="2751455" cy="877569"/>
            </a:xfrm>
            <a:custGeom>
              <a:avLst/>
              <a:gdLst/>
              <a:ahLst/>
              <a:cxnLst/>
              <a:rect l="l" t="t" r="r" b="b"/>
              <a:pathLst>
                <a:path w="2751455" h="877570">
                  <a:moveTo>
                    <a:pt x="94767" y="701535"/>
                  </a:moveTo>
                  <a:lnTo>
                    <a:pt x="91770" y="698525"/>
                  </a:lnTo>
                  <a:lnTo>
                    <a:pt x="81330" y="698525"/>
                  </a:lnTo>
                  <a:lnTo>
                    <a:pt x="81330" y="711962"/>
                  </a:lnTo>
                  <a:lnTo>
                    <a:pt x="81330" y="726884"/>
                  </a:lnTo>
                  <a:lnTo>
                    <a:pt x="13436" y="726884"/>
                  </a:lnTo>
                  <a:lnTo>
                    <a:pt x="13436" y="711962"/>
                  </a:lnTo>
                  <a:lnTo>
                    <a:pt x="81330" y="711962"/>
                  </a:lnTo>
                  <a:lnTo>
                    <a:pt x="81330" y="698525"/>
                  </a:lnTo>
                  <a:lnTo>
                    <a:pt x="3009" y="698525"/>
                  </a:lnTo>
                  <a:lnTo>
                    <a:pt x="0" y="701535"/>
                  </a:lnTo>
                  <a:lnTo>
                    <a:pt x="0" y="737311"/>
                  </a:lnTo>
                  <a:lnTo>
                    <a:pt x="3009" y="740321"/>
                  </a:lnTo>
                  <a:lnTo>
                    <a:pt x="91770" y="740321"/>
                  </a:lnTo>
                  <a:lnTo>
                    <a:pt x="94767" y="737311"/>
                  </a:lnTo>
                  <a:lnTo>
                    <a:pt x="94767" y="726884"/>
                  </a:lnTo>
                  <a:lnTo>
                    <a:pt x="94767" y="711962"/>
                  </a:lnTo>
                  <a:lnTo>
                    <a:pt x="94767" y="701535"/>
                  </a:lnTo>
                  <a:close/>
                </a:path>
                <a:path w="2751455" h="877570">
                  <a:moveTo>
                    <a:pt x="94767" y="626122"/>
                  </a:moveTo>
                  <a:lnTo>
                    <a:pt x="91770" y="623112"/>
                  </a:lnTo>
                  <a:lnTo>
                    <a:pt x="81330" y="623112"/>
                  </a:lnTo>
                  <a:lnTo>
                    <a:pt x="81330" y="636536"/>
                  </a:lnTo>
                  <a:lnTo>
                    <a:pt x="81330" y="651471"/>
                  </a:lnTo>
                  <a:lnTo>
                    <a:pt x="13436" y="651471"/>
                  </a:lnTo>
                  <a:lnTo>
                    <a:pt x="13436" y="636536"/>
                  </a:lnTo>
                  <a:lnTo>
                    <a:pt x="81330" y="636536"/>
                  </a:lnTo>
                  <a:lnTo>
                    <a:pt x="81330" y="623112"/>
                  </a:lnTo>
                  <a:lnTo>
                    <a:pt x="3009" y="623112"/>
                  </a:lnTo>
                  <a:lnTo>
                    <a:pt x="0" y="626122"/>
                  </a:lnTo>
                  <a:lnTo>
                    <a:pt x="0" y="661885"/>
                  </a:lnTo>
                  <a:lnTo>
                    <a:pt x="3009" y="664895"/>
                  </a:lnTo>
                  <a:lnTo>
                    <a:pt x="91770" y="664895"/>
                  </a:lnTo>
                  <a:lnTo>
                    <a:pt x="94767" y="661885"/>
                  </a:lnTo>
                  <a:lnTo>
                    <a:pt x="94767" y="651471"/>
                  </a:lnTo>
                  <a:lnTo>
                    <a:pt x="94767" y="636536"/>
                  </a:lnTo>
                  <a:lnTo>
                    <a:pt x="94767" y="626122"/>
                  </a:lnTo>
                  <a:close/>
                </a:path>
                <a:path w="2751455" h="877570">
                  <a:moveTo>
                    <a:pt x="94767" y="550697"/>
                  </a:moveTo>
                  <a:lnTo>
                    <a:pt x="91770" y="547687"/>
                  </a:lnTo>
                  <a:lnTo>
                    <a:pt x="81330" y="547687"/>
                  </a:lnTo>
                  <a:lnTo>
                    <a:pt x="81330" y="561124"/>
                  </a:lnTo>
                  <a:lnTo>
                    <a:pt x="81330" y="576046"/>
                  </a:lnTo>
                  <a:lnTo>
                    <a:pt x="13436" y="576046"/>
                  </a:lnTo>
                  <a:lnTo>
                    <a:pt x="13436" y="561124"/>
                  </a:lnTo>
                  <a:lnTo>
                    <a:pt x="81330" y="561124"/>
                  </a:lnTo>
                  <a:lnTo>
                    <a:pt x="81330" y="547687"/>
                  </a:lnTo>
                  <a:lnTo>
                    <a:pt x="3009" y="547687"/>
                  </a:lnTo>
                  <a:lnTo>
                    <a:pt x="0" y="550697"/>
                  </a:lnTo>
                  <a:lnTo>
                    <a:pt x="0" y="586473"/>
                  </a:lnTo>
                  <a:lnTo>
                    <a:pt x="3009" y="589483"/>
                  </a:lnTo>
                  <a:lnTo>
                    <a:pt x="91770" y="589483"/>
                  </a:lnTo>
                  <a:lnTo>
                    <a:pt x="94767" y="586473"/>
                  </a:lnTo>
                  <a:lnTo>
                    <a:pt x="94767" y="576046"/>
                  </a:lnTo>
                  <a:lnTo>
                    <a:pt x="94767" y="561124"/>
                  </a:lnTo>
                  <a:lnTo>
                    <a:pt x="94767" y="550697"/>
                  </a:lnTo>
                  <a:close/>
                </a:path>
                <a:path w="2751455" h="877570">
                  <a:moveTo>
                    <a:pt x="94767" y="475284"/>
                  </a:moveTo>
                  <a:lnTo>
                    <a:pt x="91770" y="472274"/>
                  </a:lnTo>
                  <a:lnTo>
                    <a:pt x="81330" y="472274"/>
                  </a:lnTo>
                  <a:lnTo>
                    <a:pt x="81330" y="485711"/>
                  </a:lnTo>
                  <a:lnTo>
                    <a:pt x="81330" y="500634"/>
                  </a:lnTo>
                  <a:lnTo>
                    <a:pt x="13436" y="500634"/>
                  </a:lnTo>
                  <a:lnTo>
                    <a:pt x="13436" y="485711"/>
                  </a:lnTo>
                  <a:lnTo>
                    <a:pt x="81330" y="485711"/>
                  </a:lnTo>
                  <a:lnTo>
                    <a:pt x="81330" y="472274"/>
                  </a:lnTo>
                  <a:lnTo>
                    <a:pt x="3009" y="472274"/>
                  </a:lnTo>
                  <a:lnTo>
                    <a:pt x="0" y="475284"/>
                  </a:lnTo>
                  <a:lnTo>
                    <a:pt x="0" y="511060"/>
                  </a:lnTo>
                  <a:lnTo>
                    <a:pt x="3009" y="514070"/>
                  </a:lnTo>
                  <a:lnTo>
                    <a:pt x="91770" y="514070"/>
                  </a:lnTo>
                  <a:lnTo>
                    <a:pt x="94767" y="511060"/>
                  </a:lnTo>
                  <a:lnTo>
                    <a:pt x="94767" y="500634"/>
                  </a:lnTo>
                  <a:lnTo>
                    <a:pt x="94767" y="485711"/>
                  </a:lnTo>
                  <a:lnTo>
                    <a:pt x="94767" y="475284"/>
                  </a:lnTo>
                  <a:close/>
                </a:path>
                <a:path w="2751455" h="877570">
                  <a:moveTo>
                    <a:pt x="94767" y="399872"/>
                  </a:moveTo>
                  <a:lnTo>
                    <a:pt x="91770" y="396862"/>
                  </a:lnTo>
                  <a:lnTo>
                    <a:pt x="81330" y="396862"/>
                  </a:lnTo>
                  <a:lnTo>
                    <a:pt x="81330" y="410286"/>
                  </a:lnTo>
                  <a:lnTo>
                    <a:pt x="81330" y="425221"/>
                  </a:lnTo>
                  <a:lnTo>
                    <a:pt x="13436" y="425221"/>
                  </a:lnTo>
                  <a:lnTo>
                    <a:pt x="13436" y="410286"/>
                  </a:lnTo>
                  <a:lnTo>
                    <a:pt x="81330" y="410286"/>
                  </a:lnTo>
                  <a:lnTo>
                    <a:pt x="81330" y="396862"/>
                  </a:lnTo>
                  <a:lnTo>
                    <a:pt x="3009" y="396862"/>
                  </a:lnTo>
                  <a:lnTo>
                    <a:pt x="0" y="399872"/>
                  </a:lnTo>
                  <a:lnTo>
                    <a:pt x="0" y="435635"/>
                  </a:lnTo>
                  <a:lnTo>
                    <a:pt x="3009" y="438645"/>
                  </a:lnTo>
                  <a:lnTo>
                    <a:pt x="91770" y="438645"/>
                  </a:lnTo>
                  <a:lnTo>
                    <a:pt x="94767" y="435635"/>
                  </a:lnTo>
                  <a:lnTo>
                    <a:pt x="94767" y="425221"/>
                  </a:lnTo>
                  <a:lnTo>
                    <a:pt x="94767" y="410286"/>
                  </a:lnTo>
                  <a:lnTo>
                    <a:pt x="94767" y="399872"/>
                  </a:lnTo>
                  <a:close/>
                </a:path>
                <a:path w="2751455" h="877570">
                  <a:moveTo>
                    <a:pt x="94767" y="324446"/>
                  </a:moveTo>
                  <a:lnTo>
                    <a:pt x="91770" y="321437"/>
                  </a:lnTo>
                  <a:lnTo>
                    <a:pt x="81330" y="321437"/>
                  </a:lnTo>
                  <a:lnTo>
                    <a:pt x="81330" y="334873"/>
                  </a:lnTo>
                  <a:lnTo>
                    <a:pt x="81330" y="349796"/>
                  </a:lnTo>
                  <a:lnTo>
                    <a:pt x="13436" y="349796"/>
                  </a:lnTo>
                  <a:lnTo>
                    <a:pt x="13436" y="334873"/>
                  </a:lnTo>
                  <a:lnTo>
                    <a:pt x="81330" y="334873"/>
                  </a:lnTo>
                  <a:lnTo>
                    <a:pt x="81330" y="321437"/>
                  </a:lnTo>
                  <a:lnTo>
                    <a:pt x="3009" y="321437"/>
                  </a:lnTo>
                  <a:lnTo>
                    <a:pt x="0" y="324446"/>
                  </a:lnTo>
                  <a:lnTo>
                    <a:pt x="0" y="360222"/>
                  </a:lnTo>
                  <a:lnTo>
                    <a:pt x="3009" y="363232"/>
                  </a:lnTo>
                  <a:lnTo>
                    <a:pt x="91770" y="363232"/>
                  </a:lnTo>
                  <a:lnTo>
                    <a:pt x="94767" y="360222"/>
                  </a:lnTo>
                  <a:lnTo>
                    <a:pt x="94767" y="349796"/>
                  </a:lnTo>
                  <a:lnTo>
                    <a:pt x="94767" y="334873"/>
                  </a:lnTo>
                  <a:lnTo>
                    <a:pt x="94767" y="324446"/>
                  </a:lnTo>
                  <a:close/>
                </a:path>
                <a:path w="2751455" h="877570">
                  <a:moveTo>
                    <a:pt x="94767" y="249034"/>
                  </a:moveTo>
                  <a:lnTo>
                    <a:pt x="91770" y="246024"/>
                  </a:lnTo>
                  <a:lnTo>
                    <a:pt x="81330" y="246024"/>
                  </a:lnTo>
                  <a:lnTo>
                    <a:pt x="81330" y="259461"/>
                  </a:lnTo>
                  <a:lnTo>
                    <a:pt x="81330" y="274383"/>
                  </a:lnTo>
                  <a:lnTo>
                    <a:pt x="13436" y="274383"/>
                  </a:lnTo>
                  <a:lnTo>
                    <a:pt x="13436" y="259461"/>
                  </a:lnTo>
                  <a:lnTo>
                    <a:pt x="81330" y="259461"/>
                  </a:lnTo>
                  <a:lnTo>
                    <a:pt x="81330" y="246024"/>
                  </a:lnTo>
                  <a:lnTo>
                    <a:pt x="3009" y="246024"/>
                  </a:lnTo>
                  <a:lnTo>
                    <a:pt x="0" y="249034"/>
                  </a:lnTo>
                  <a:lnTo>
                    <a:pt x="0" y="284810"/>
                  </a:lnTo>
                  <a:lnTo>
                    <a:pt x="3009" y="287820"/>
                  </a:lnTo>
                  <a:lnTo>
                    <a:pt x="91770" y="287820"/>
                  </a:lnTo>
                  <a:lnTo>
                    <a:pt x="94767" y="284810"/>
                  </a:lnTo>
                  <a:lnTo>
                    <a:pt x="94767" y="274383"/>
                  </a:lnTo>
                  <a:lnTo>
                    <a:pt x="94767" y="259461"/>
                  </a:lnTo>
                  <a:lnTo>
                    <a:pt x="94767" y="249034"/>
                  </a:lnTo>
                  <a:close/>
                </a:path>
                <a:path w="2751455" h="877570">
                  <a:moveTo>
                    <a:pt x="94767" y="173621"/>
                  </a:moveTo>
                  <a:lnTo>
                    <a:pt x="91770" y="170611"/>
                  </a:lnTo>
                  <a:lnTo>
                    <a:pt x="81330" y="170611"/>
                  </a:lnTo>
                  <a:lnTo>
                    <a:pt x="81330" y="184035"/>
                  </a:lnTo>
                  <a:lnTo>
                    <a:pt x="81330" y="198970"/>
                  </a:lnTo>
                  <a:lnTo>
                    <a:pt x="13436" y="198970"/>
                  </a:lnTo>
                  <a:lnTo>
                    <a:pt x="13436" y="184035"/>
                  </a:lnTo>
                  <a:lnTo>
                    <a:pt x="81330" y="184035"/>
                  </a:lnTo>
                  <a:lnTo>
                    <a:pt x="81330" y="170611"/>
                  </a:lnTo>
                  <a:lnTo>
                    <a:pt x="3009" y="170611"/>
                  </a:lnTo>
                  <a:lnTo>
                    <a:pt x="0" y="173621"/>
                  </a:lnTo>
                  <a:lnTo>
                    <a:pt x="0" y="209384"/>
                  </a:lnTo>
                  <a:lnTo>
                    <a:pt x="3009" y="212394"/>
                  </a:lnTo>
                  <a:lnTo>
                    <a:pt x="91770" y="212394"/>
                  </a:lnTo>
                  <a:lnTo>
                    <a:pt x="94767" y="209384"/>
                  </a:lnTo>
                  <a:lnTo>
                    <a:pt x="94767" y="198970"/>
                  </a:lnTo>
                  <a:lnTo>
                    <a:pt x="94767" y="184035"/>
                  </a:lnTo>
                  <a:lnTo>
                    <a:pt x="94767" y="173621"/>
                  </a:lnTo>
                  <a:close/>
                </a:path>
                <a:path w="2751455" h="877570">
                  <a:moveTo>
                    <a:pt x="94767" y="98196"/>
                  </a:moveTo>
                  <a:lnTo>
                    <a:pt x="91770" y="95186"/>
                  </a:lnTo>
                  <a:lnTo>
                    <a:pt x="81330" y="95186"/>
                  </a:lnTo>
                  <a:lnTo>
                    <a:pt x="81330" y="108623"/>
                  </a:lnTo>
                  <a:lnTo>
                    <a:pt x="81330" y="123545"/>
                  </a:lnTo>
                  <a:lnTo>
                    <a:pt x="13436" y="123545"/>
                  </a:lnTo>
                  <a:lnTo>
                    <a:pt x="13436" y="108623"/>
                  </a:lnTo>
                  <a:lnTo>
                    <a:pt x="81330" y="108623"/>
                  </a:lnTo>
                  <a:lnTo>
                    <a:pt x="81330" y="95186"/>
                  </a:lnTo>
                  <a:lnTo>
                    <a:pt x="3009" y="95186"/>
                  </a:lnTo>
                  <a:lnTo>
                    <a:pt x="0" y="98196"/>
                  </a:lnTo>
                  <a:lnTo>
                    <a:pt x="0" y="133972"/>
                  </a:lnTo>
                  <a:lnTo>
                    <a:pt x="3009" y="136982"/>
                  </a:lnTo>
                  <a:lnTo>
                    <a:pt x="91770" y="136982"/>
                  </a:lnTo>
                  <a:lnTo>
                    <a:pt x="94767" y="133972"/>
                  </a:lnTo>
                  <a:lnTo>
                    <a:pt x="94767" y="123545"/>
                  </a:lnTo>
                  <a:lnTo>
                    <a:pt x="94767" y="108623"/>
                  </a:lnTo>
                  <a:lnTo>
                    <a:pt x="94767" y="98196"/>
                  </a:lnTo>
                  <a:close/>
                </a:path>
                <a:path w="2751455" h="877570">
                  <a:moveTo>
                    <a:pt x="105765" y="3009"/>
                  </a:moveTo>
                  <a:lnTo>
                    <a:pt x="102755" y="0"/>
                  </a:lnTo>
                  <a:lnTo>
                    <a:pt x="62484" y="0"/>
                  </a:lnTo>
                  <a:lnTo>
                    <a:pt x="59474" y="3009"/>
                  </a:lnTo>
                  <a:lnTo>
                    <a:pt x="59474" y="10426"/>
                  </a:lnTo>
                  <a:lnTo>
                    <a:pt x="62484" y="13436"/>
                  </a:lnTo>
                  <a:lnTo>
                    <a:pt x="102755" y="13436"/>
                  </a:lnTo>
                  <a:lnTo>
                    <a:pt x="105765" y="10426"/>
                  </a:lnTo>
                  <a:lnTo>
                    <a:pt x="105765" y="3009"/>
                  </a:lnTo>
                  <a:close/>
                </a:path>
                <a:path w="2751455" h="877570">
                  <a:moveTo>
                    <a:pt x="173964" y="811517"/>
                  </a:moveTo>
                  <a:lnTo>
                    <a:pt x="170967" y="808507"/>
                  </a:lnTo>
                  <a:lnTo>
                    <a:pt x="163537" y="808507"/>
                  </a:lnTo>
                  <a:lnTo>
                    <a:pt x="160540" y="811517"/>
                  </a:lnTo>
                  <a:lnTo>
                    <a:pt x="160540" y="834466"/>
                  </a:lnTo>
                  <a:lnTo>
                    <a:pt x="163537" y="837463"/>
                  </a:lnTo>
                  <a:lnTo>
                    <a:pt x="167259" y="837463"/>
                  </a:lnTo>
                  <a:lnTo>
                    <a:pt x="170967" y="837463"/>
                  </a:lnTo>
                  <a:lnTo>
                    <a:pt x="173964" y="834466"/>
                  </a:lnTo>
                  <a:lnTo>
                    <a:pt x="173964" y="811517"/>
                  </a:lnTo>
                  <a:close/>
                </a:path>
                <a:path w="2751455" h="877570">
                  <a:moveTo>
                    <a:pt x="181203" y="3009"/>
                  </a:moveTo>
                  <a:lnTo>
                    <a:pt x="178206" y="0"/>
                  </a:lnTo>
                  <a:lnTo>
                    <a:pt x="137922" y="0"/>
                  </a:lnTo>
                  <a:lnTo>
                    <a:pt x="134924" y="3009"/>
                  </a:lnTo>
                  <a:lnTo>
                    <a:pt x="134924" y="10426"/>
                  </a:lnTo>
                  <a:lnTo>
                    <a:pt x="137922" y="13436"/>
                  </a:lnTo>
                  <a:lnTo>
                    <a:pt x="178206" y="13436"/>
                  </a:lnTo>
                  <a:lnTo>
                    <a:pt x="181203" y="10426"/>
                  </a:lnTo>
                  <a:lnTo>
                    <a:pt x="181203" y="3009"/>
                  </a:lnTo>
                  <a:close/>
                </a:path>
                <a:path w="2751455" h="877570">
                  <a:moveTo>
                    <a:pt x="200825" y="795426"/>
                  </a:moveTo>
                  <a:lnTo>
                    <a:pt x="197827" y="792416"/>
                  </a:lnTo>
                  <a:lnTo>
                    <a:pt x="190398" y="792416"/>
                  </a:lnTo>
                  <a:lnTo>
                    <a:pt x="187401" y="795426"/>
                  </a:lnTo>
                  <a:lnTo>
                    <a:pt x="187401" y="873125"/>
                  </a:lnTo>
                  <a:lnTo>
                    <a:pt x="190398" y="876134"/>
                  </a:lnTo>
                  <a:lnTo>
                    <a:pt x="194119" y="876134"/>
                  </a:lnTo>
                  <a:lnTo>
                    <a:pt x="197827" y="876134"/>
                  </a:lnTo>
                  <a:lnTo>
                    <a:pt x="200825" y="873125"/>
                  </a:lnTo>
                  <a:lnTo>
                    <a:pt x="200825" y="795426"/>
                  </a:lnTo>
                  <a:close/>
                </a:path>
                <a:path w="2751455" h="877570">
                  <a:moveTo>
                    <a:pt x="227418" y="811517"/>
                  </a:moveTo>
                  <a:lnTo>
                    <a:pt x="224421" y="808507"/>
                  </a:lnTo>
                  <a:lnTo>
                    <a:pt x="216992" y="808507"/>
                  </a:lnTo>
                  <a:lnTo>
                    <a:pt x="213995" y="811517"/>
                  </a:lnTo>
                  <a:lnTo>
                    <a:pt x="213995" y="834466"/>
                  </a:lnTo>
                  <a:lnTo>
                    <a:pt x="216992" y="837463"/>
                  </a:lnTo>
                  <a:lnTo>
                    <a:pt x="220700" y="837463"/>
                  </a:lnTo>
                  <a:lnTo>
                    <a:pt x="224421" y="837463"/>
                  </a:lnTo>
                  <a:lnTo>
                    <a:pt x="227418" y="834466"/>
                  </a:lnTo>
                  <a:lnTo>
                    <a:pt x="227418" y="811517"/>
                  </a:lnTo>
                  <a:close/>
                </a:path>
                <a:path w="2751455" h="877570">
                  <a:moveTo>
                    <a:pt x="239052" y="701535"/>
                  </a:moveTo>
                  <a:lnTo>
                    <a:pt x="236054" y="698525"/>
                  </a:lnTo>
                  <a:lnTo>
                    <a:pt x="225615" y="698525"/>
                  </a:lnTo>
                  <a:lnTo>
                    <a:pt x="225615" y="711962"/>
                  </a:lnTo>
                  <a:lnTo>
                    <a:pt x="225615" y="726884"/>
                  </a:lnTo>
                  <a:lnTo>
                    <a:pt x="157721" y="726884"/>
                  </a:lnTo>
                  <a:lnTo>
                    <a:pt x="157721" y="711962"/>
                  </a:lnTo>
                  <a:lnTo>
                    <a:pt x="225615" y="711962"/>
                  </a:lnTo>
                  <a:lnTo>
                    <a:pt x="225615" y="698525"/>
                  </a:lnTo>
                  <a:lnTo>
                    <a:pt x="147294" y="698525"/>
                  </a:lnTo>
                  <a:lnTo>
                    <a:pt x="144284" y="701535"/>
                  </a:lnTo>
                  <a:lnTo>
                    <a:pt x="144284" y="737311"/>
                  </a:lnTo>
                  <a:lnTo>
                    <a:pt x="147294" y="740321"/>
                  </a:lnTo>
                  <a:lnTo>
                    <a:pt x="236054" y="740321"/>
                  </a:lnTo>
                  <a:lnTo>
                    <a:pt x="239052" y="737311"/>
                  </a:lnTo>
                  <a:lnTo>
                    <a:pt x="239052" y="726884"/>
                  </a:lnTo>
                  <a:lnTo>
                    <a:pt x="239052" y="711962"/>
                  </a:lnTo>
                  <a:lnTo>
                    <a:pt x="239052" y="701535"/>
                  </a:lnTo>
                  <a:close/>
                </a:path>
                <a:path w="2751455" h="877570">
                  <a:moveTo>
                    <a:pt x="239052" y="626122"/>
                  </a:moveTo>
                  <a:lnTo>
                    <a:pt x="236054" y="623112"/>
                  </a:lnTo>
                  <a:lnTo>
                    <a:pt x="225615" y="623112"/>
                  </a:lnTo>
                  <a:lnTo>
                    <a:pt x="225615" y="636536"/>
                  </a:lnTo>
                  <a:lnTo>
                    <a:pt x="225615" y="651471"/>
                  </a:lnTo>
                  <a:lnTo>
                    <a:pt x="157721" y="651471"/>
                  </a:lnTo>
                  <a:lnTo>
                    <a:pt x="157721" y="636536"/>
                  </a:lnTo>
                  <a:lnTo>
                    <a:pt x="225615" y="636536"/>
                  </a:lnTo>
                  <a:lnTo>
                    <a:pt x="225615" y="623112"/>
                  </a:lnTo>
                  <a:lnTo>
                    <a:pt x="147294" y="623112"/>
                  </a:lnTo>
                  <a:lnTo>
                    <a:pt x="144284" y="626122"/>
                  </a:lnTo>
                  <a:lnTo>
                    <a:pt x="144284" y="661885"/>
                  </a:lnTo>
                  <a:lnTo>
                    <a:pt x="147294" y="664895"/>
                  </a:lnTo>
                  <a:lnTo>
                    <a:pt x="236054" y="664895"/>
                  </a:lnTo>
                  <a:lnTo>
                    <a:pt x="239052" y="661885"/>
                  </a:lnTo>
                  <a:lnTo>
                    <a:pt x="239052" y="651471"/>
                  </a:lnTo>
                  <a:lnTo>
                    <a:pt x="239052" y="636536"/>
                  </a:lnTo>
                  <a:lnTo>
                    <a:pt x="239052" y="626122"/>
                  </a:lnTo>
                  <a:close/>
                </a:path>
                <a:path w="2751455" h="877570">
                  <a:moveTo>
                    <a:pt x="239052" y="550697"/>
                  </a:moveTo>
                  <a:lnTo>
                    <a:pt x="236054" y="547687"/>
                  </a:lnTo>
                  <a:lnTo>
                    <a:pt x="225615" y="547687"/>
                  </a:lnTo>
                  <a:lnTo>
                    <a:pt x="225615" y="561124"/>
                  </a:lnTo>
                  <a:lnTo>
                    <a:pt x="225615" y="576046"/>
                  </a:lnTo>
                  <a:lnTo>
                    <a:pt x="157721" y="576046"/>
                  </a:lnTo>
                  <a:lnTo>
                    <a:pt x="157721" y="561124"/>
                  </a:lnTo>
                  <a:lnTo>
                    <a:pt x="225615" y="561124"/>
                  </a:lnTo>
                  <a:lnTo>
                    <a:pt x="225615" y="547687"/>
                  </a:lnTo>
                  <a:lnTo>
                    <a:pt x="147294" y="547687"/>
                  </a:lnTo>
                  <a:lnTo>
                    <a:pt x="144284" y="550697"/>
                  </a:lnTo>
                  <a:lnTo>
                    <a:pt x="144284" y="586473"/>
                  </a:lnTo>
                  <a:lnTo>
                    <a:pt x="147294" y="589483"/>
                  </a:lnTo>
                  <a:lnTo>
                    <a:pt x="236054" y="589483"/>
                  </a:lnTo>
                  <a:lnTo>
                    <a:pt x="239052" y="586473"/>
                  </a:lnTo>
                  <a:lnTo>
                    <a:pt x="239052" y="576046"/>
                  </a:lnTo>
                  <a:lnTo>
                    <a:pt x="239052" y="561124"/>
                  </a:lnTo>
                  <a:lnTo>
                    <a:pt x="239052" y="550697"/>
                  </a:lnTo>
                  <a:close/>
                </a:path>
                <a:path w="2751455" h="877570">
                  <a:moveTo>
                    <a:pt x="239052" y="475284"/>
                  </a:moveTo>
                  <a:lnTo>
                    <a:pt x="236054" y="472274"/>
                  </a:lnTo>
                  <a:lnTo>
                    <a:pt x="225615" y="472274"/>
                  </a:lnTo>
                  <a:lnTo>
                    <a:pt x="225615" y="485711"/>
                  </a:lnTo>
                  <a:lnTo>
                    <a:pt x="225615" y="500634"/>
                  </a:lnTo>
                  <a:lnTo>
                    <a:pt x="157721" y="500634"/>
                  </a:lnTo>
                  <a:lnTo>
                    <a:pt x="157721" y="485711"/>
                  </a:lnTo>
                  <a:lnTo>
                    <a:pt x="225615" y="485711"/>
                  </a:lnTo>
                  <a:lnTo>
                    <a:pt x="225615" y="472274"/>
                  </a:lnTo>
                  <a:lnTo>
                    <a:pt x="147294" y="472274"/>
                  </a:lnTo>
                  <a:lnTo>
                    <a:pt x="144284" y="475284"/>
                  </a:lnTo>
                  <a:lnTo>
                    <a:pt x="144284" y="511060"/>
                  </a:lnTo>
                  <a:lnTo>
                    <a:pt x="147294" y="514070"/>
                  </a:lnTo>
                  <a:lnTo>
                    <a:pt x="236054" y="514070"/>
                  </a:lnTo>
                  <a:lnTo>
                    <a:pt x="239052" y="511060"/>
                  </a:lnTo>
                  <a:lnTo>
                    <a:pt x="239052" y="500634"/>
                  </a:lnTo>
                  <a:lnTo>
                    <a:pt x="239052" y="485711"/>
                  </a:lnTo>
                  <a:lnTo>
                    <a:pt x="239052" y="475284"/>
                  </a:lnTo>
                  <a:close/>
                </a:path>
                <a:path w="2751455" h="877570">
                  <a:moveTo>
                    <a:pt x="239052" y="399872"/>
                  </a:moveTo>
                  <a:lnTo>
                    <a:pt x="236054" y="396862"/>
                  </a:lnTo>
                  <a:lnTo>
                    <a:pt x="225615" y="396862"/>
                  </a:lnTo>
                  <a:lnTo>
                    <a:pt x="225615" y="410286"/>
                  </a:lnTo>
                  <a:lnTo>
                    <a:pt x="225615" y="425221"/>
                  </a:lnTo>
                  <a:lnTo>
                    <a:pt x="157721" y="425221"/>
                  </a:lnTo>
                  <a:lnTo>
                    <a:pt x="157721" y="410286"/>
                  </a:lnTo>
                  <a:lnTo>
                    <a:pt x="225615" y="410286"/>
                  </a:lnTo>
                  <a:lnTo>
                    <a:pt x="225615" y="396862"/>
                  </a:lnTo>
                  <a:lnTo>
                    <a:pt x="147294" y="396862"/>
                  </a:lnTo>
                  <a:lnTo>
                    <a:pt x="144284" y="399872"/>
                  </a:lnTo>
                  <a:lnTo>
                    <a:pt x="144284" y="435635"/>
                  </a:lnTo>
                  <a:lnTo>
                    <a:pt x="147294" y="438645"/>
                  </a:lnTo>
                  <a:lnTo>
                    <a:pt x="236054" y="438645"/>
                  </a:lnTo>
                  <a:lnTo>
                    <a:pt x="239052" y="435635"/>
                  </a:lnTo>
                  <a:lnTo>
                    <a:pt x="239052" y="425221"/>
                  </a:lnTo>
                  <a:lnTo>
                    <a:pt x="239052" y="410286"/>
                  </a:lnTo>
                  <a:lnTo>
                    <a:pt x="239052" y="399872"/>
                  </a:lnTo>
                  <a:close/>
                </a:path>
                <a:path w="2751455" h="877570">
                  <a:moveTo>
                    <a:pt x="239052" y="324446"/>
                  </a:moveTo>
                  <a:lnTo>
                    <a:pt x="236054" y="321437"/>
                  </a:lnTo>
                  <a:lnTo>
                    <a:pt x="225615" y="321437"/>
                  </a:lnTo>
                  <a:lnTo>
                    <a:pt x="225615" y="334873"/>
                  </a:lnTo>
                  <a:lnTo>
                    <a:pt x="225615" y="349796"/>
                  </a:lnTo>
                  <a:lnTo>
                    <a:pt x="157721" y="349796"/>
                  </a:lnTo>
                  <a:lnTo>
                    <a:pt x="157721" y="334873"/>
                  </a:lnTo>
                  <a:lnTo>
                    <a:pt x="225615" y="334873"/>
                  </a:lnTo>
                  <a:lnTo>
                    <a:pt x="225615" y="321437"/>
                  </a:lnTo>
                  <a:lnTo>
                    <a:pt x="147294" y="321437"/>
                  </a:lnTo>
                  <a:lnTo>
                    <a:pt x="144284" y="324446"/>
                  </a:lnTo>
                  <a:lnTo>
                    <a:pt x="144284" y="360222"/>
                  </a:lnTo>
                  <a:lnTo>
                    <a:pt x="147294" y="363232"/>
                  </a:lnTo>
                  <a:lnTo>
                    <a:pt x="236054" y="363232"/>
                  </a:lnTo>
                  <a:lnTo>
                    <a:pt x="239052" y="360222"/>
                  </a:lnTo>
                  <a:lnTo>
                    <a:pt x="239052" y="349796"/>
                  </a:lnTo>
                  <a:lnTo>
                    <a:pt x="239052" y="334873"/>
                  </a:lnTo>
                  <a:lnTo>
                    <a:pt x="239052" y="324446"/>
                  </a:lnTo>
                  <a:close/>
                </a:path>
                <a:path w="2751455" h="877570">
                  <a:moveTo>
                    <a:pt x="239052" y="249034"/>
                  </a:moveTo>
                  <a:lnTo>
                    <a:pt x="236054" y="246024"/>
                  </a:lnTo>
                  <a:lnTo>
                    <a:pt x="225615" y="246024"/>
                  </a:lnTo>
                  <a:lnTo>
                    <a:pt x="225615" y="259461"/>
                  </a:lnTo>
                  <a:lnTo>
                    <a:pt x="225615" y="274383"/>
                  </a:lnTo>
                  <a:lnTo>
                    <a:pt x="157721" y="274383"/>
                  </a:lnTo>
                  <a:lnTo>
                    <a:pt x="157721" y="259461"/>
                  </a:lnTo>
                  <a:lnTo>
                    <a:pt x="225615" y="259461"/>
                  </a:lnTo>
                  <a:lnTo>
                    <a:pt x="225615" y="246024"/>
                  </a:lnTo>
                  <a:lnTo>
                    <a:pt x="147294" y="246024"/>
                  </a:lnTo>
                  <a:lnTo>
                    <a:pt x="144284" y="249034"/>
                  </a:lnTo>
                  <a:lnTo>
                    <a:pt x="144284" y="284810"/>
                  </a:lnTo>
                  <a:lnTo>
                    <a:pt x="147294" y="287820"/>
                  </a:lnTo>
                  <a:lnTo>
                    <a:pt x="236054" y="287820"/>
                  </a:lnTo>
                  <a:lnTo>
                    <a:pt x="239052" y="284810"/>
                  </a:lnTo>
                  <a:lnTo>
                    <a:pt x="239052" y="274383"/>
                  </a:lnTo>
                  <a:lnTo>
                    <a:pt x="239052" y="259461"/>
                  </a:lnTo>
                  <a:lnTo>
                    <a:pt x="239052" y="249034"/>
                  </a:lnTo>
                  <a:close/>
                </a:path>
                <a:path w="2751455" h="877570">
                  <a:moveTo>
                    <a:pt x="239052" y="173621"/>
                  </a:moveTo>
                  <a:lnTo>
                    <a:pt x="236054" y="170611"/>
                  </a:lnTo>
                  <a:lnTo>
                    <a:pt x="225615" y="170611"/>
                  </a:lnTo>
                  <a:lnTo>
                    <a:pt x="225615" y="184035"/>
                  </a:lnTo>
                  <a:lnTo>
                    <a:pt x="225615" y="198970"/>
                  </a:lnTo>
                  <a:lnTo>
                    <a:pt x="157721" y="198970"/>
                  </a:lnTo>
                  <a:lnTo>
                    <a:pt x="157721" y="184035"/>
                  </a:lnTo>
                  <a:lnTo>
                    <a:pt x="225615" y="184035"/>
                  </a:lnTo>
                  <a:lnTo>
                    <a:pt x="225615" y="170611"/>
                  </a:lnTo>
                  <a:lnTo>
                    <a:pt x="147294" y="170611"/>
                  </a:lnTo>
                  <a:lnTo>
                    <a:pt x="144284" y="173621"/>
                  </a:lnTo>
                  <a:lnTo>
                    <a:pt x="144284" y="209384"/>
                  </a:lnTo>
                  <a:lnTo>
                    <a:pt x="147294" y="212394"/>
                  </a:lnTo>
                  <a:lnTo>
                    <a:pt x="236054" y="212394"/>
                  </a:lnTo>
                  <a:lnTo>
                    <a:pt x="239052" y="209384"/>
                  </a:lnTo>
                  <a:lnTo>
                    <a:pt x="239052" y="198970"/>
                  </a:lnTo>
                  <a:lnTo>
                    <a:pt x="239052" y="184035"/>
                  </a:lnTo>
                  <a:lnTo>
                    <a:pt x="239052" y="173621"/>
                  </a:lnTo>
                  <a:close/>
                </a:path>
                <a:path w="2751455" h="877570">
                  <a:moveTo>
                    <a:pt x="239052" y="98196"/>
                  </a:moveTo>
                  <a:lnTo>
                    <a:pt x="236054" y="95186"/>
                  </a:lnTo>
                  <a:lnTo>
                    <a:pt x="225615" y="95186"/>
                  </a:lnTo>
                  <a:lnTo>
                    <a:pt x="225615" y="108623"/>
                  </a:lnTo>
                  <a:lnTo>
                    <a:pt x="225615" y="123545"/>
                  </a:lnTo>
                  <a:lnTo>
                    <a:pt x="157721" y="123545"/>
                  </a:lnTo>
                  <a:lnTo>
                    <a:pt x="157721" y="108623"/>
                  </a:lnTo>
                  <a:lnTo>
                    <a:pt x="225615" y="108623"/>
                  </a:lnTo>
                  <a:lnTo>
                    <a:pt x="225615" y="95186"/>
                  </a:lnTo>
                  <a:lnTo>
                    <a:pt x="147294" y="95186"/>
                  </a:lnTo>
                  <a:lnTo>
                    <a:pt x="144284" y="98196"/>
                  </a:lnTo>
                  <a:lnTo>
                    <a:pt x="144284" y="133972"/>
                  </a:lnTo>
                  <a:lnTo>
                    <a:pt x="147294" y="136982"/>
                  </a:lnTo>
                  <a:lnTo>
                    <a:pt x="236054" y="136982"/>
                  </a:lnTo>
                  <a:lnTo>
                    <a:pt x="239052" y="133972"/>
                  </a:lnTo>
                  <a:lnTo>
                    <a:pt x="239052" y="123545"/>
                  </a:lnTo>
                  <a:lnTo>
                    <a:pt x="239052" y="108623"/>
                  </a:lnTo>
                  <a:lnTo>
                    <a:pt x="239052" y="98196"/>
                  </a:lnTo>
                  <a:close/>
                </a:path>
                <a:path w="2751455" h="877570">
                  <a:moveTo>
                    <a:pt x="256654" y="3009"/>
                  </a:moveTo>
                  <a:lnTo>
                    <a:pt x="253644" y="0"/>
                  </a:lnTo>
                  <a:lnTo>
                    <a:pt x="213372" y="0"/>
                  </a:lnTo>
                  <a:lnTo>
                    <a:pt x="210362" y="3009"/>
                  </a:lnTo>
                  <a:lnTo>
                    <a:pt x="210362" y="10426"/>
                  </a:lnTo>
                  <a:lnTo>
                    <a:pt x="213372" y="13436"/>
                  </a:lnTo>
                  <a:lnTo>
                    <a:pt x="253644" y="13436"/>
                  </a:lnTo>
                  <a:lnTo>
                    <a:pt x="256654" y="10426"/>
                  </a:lnTo>
                  <a:lnTo>
                    <a:pt x="256654" y="3009"/>
                  </a:lnTo>
                  <a:close/>
                </a:path>
                <a:path w="2751455" h="877570">
                  <a:moveTo>
                    <a:pt x="332105" y="3009"/>
                  </a:moveTo>
                  <a:lnTo>
                    <a:pt x="329107" y="0"/>
                  </a:lnTo>
                  <a:lnTo>
                    <a:pt x="288823" y="0"/>
                  </a:lnTo>
                  <a:lnTo>
                    <a:pt x="285826" y="3009"/>
                  </a:lnTo>
                  <a:lnTo>
                    <a:pt x="285826" y="10426"/>
                  </a:lnTo>
                  <a:lnTo>
                    <a:pt x="288823" y="13436"/>
                  </a:lnTo>
                  <a:lnTo>
                    <a:pt x="329107" y="13436"/>
                  </a:lnTo>
                  <a:lnTo>
                    <a:pt x="332105" y="10426"/>
                  </a:lnTo>
                  <a:lnTo>
                    <a:pt x="332105" y="3009"/>
                  </a:lnTo>
                  <a:close/>
                </a:path>
                <a:path w="2751455" h="877570">
                  <a:moveTo>
                    <a:pt x="375081" y="768705"/>
                  </a:moveTo>
                  <a:lnTo>
                    <a:pt x="372084" y="765695"/>
                  </a:lnTo>
                  <a:lnTo>
                    <a:pt x="16560" y="765695"/>
                  </a:lnTo>
                  <a:lnTo>
                    <a:pt x="13550" y="768705"/>
                  </a:lnTo>
                  <a:lnTo>
                    <a:pt x="13550" y="870699"/>
                  </a:lnTo>
                  <a:lnTo>
                    <a:pt x="16560" y="873709"/>
                  </a:lnTo>
                  <a:lnTo>
                    <a:pt x="23977" y="873709"/>
                  </a:lnTo>
                  <a:lnTo>
                    <a:pt x="26987" y="870699"/>
                  </a:lnTo>
                  <a:lnTo>
                    <a:pt x="26987" y="779119"/>
                  </a:lnTo>
                  <a:lnTo>
                    <a:pt x="361657" y="779119"/>
                  </a:lnTo>
                  <a:lnTo>
                    <a:pt x="361657" y="874052"/>
                  </a:lnTo>
                  <a:lnTo>
                    <a:pt x="364655" y="877062"/>
                  </a:lnTo>
                  <a:lnTo>
                    <a:pt x="368363" y="877062"/>
                  </a:lnTo>
                  <a:lnTo>
                    <a:pt x="372084" y="877062"/>
                  </a:lnTo>
                  <a:lnTo>
                    <a:pt x="375081" y="874052"/>
                  </a:lnTo>
                  <a:lnTo>
                    <a:pt x="375081" y="768705"/>
                  </a:lnTo>
                  <a:close/>
                </a:path>
                <a:path w="2751455" h="877570">
                  <a:moveTo>
                    <a:pt x="383336" y="701535"/>
                  </a:moveTo>
                  <a:lnTo>
                    <a:pt x="380339" y="698525"/>
                  </a:lnTo>
                  <a:lnTo>
                    <a:pt x="369900" y="698525"/>
                  </a:lnTo>
                  <a:lnTo>
                    <a:pt x="369900" y="711962"/>
                  </a:lnTo>
                  <a:lnTo>
                    <a:pt x="369900" y="726884"/>
                  </a:lnTo>
                  <a:lnTo>
                    <a:pt x="301993" y="726884"/>
                  </a:lnTo>
                  <a:lnTo>
                    <a:pt x="301993" y="711962"/>
                  </a:lnTo>
                  <a:lnTo>
                    <a:pt x="369900" y="711962"/>
                  </a:lnTo>
                  <a:lnTo>
                    <a:pt x="369900" y="698525"/>
                  </a:lnTo>
                  <a:lnTo>
                    <a:pt x="291579" y="698525"/>
                  </a:lnTo>
                  <a:lnTo>
                    <a:pt x="288569" y="701535"/>
                  </a:lnTo>
                  <a:lnTo>
                    <a:pt x="288569" y="737311"/>
                  </a:lnTo>
                  <a:lnTo>
                    <a:pt x="291579" y="740321"/>
                  </a:lnTo>
                  <a:lnTo>
                    <a:pt x="380339" y="740321"/>
                  </a:lnTo>
                  <a:lnTo>
                    <a:pt x="383336" y="737311"/>
                  </a:lnTo>
                  <a:lnTo>
                    <a:pt x="383336" y="726884"/>
                  </a:lnTo>
                  <a:lnTo>
                    <a:pt x="383336" y="711962"/>
                  </a:lnTo>
                  <a:lnTo>
                    <a:pt x="383336" y="701535"/>
                  </a:lnTo>
                  <a:close/>
                </a:path>
                <a:path w="2751455" h="877570">
                  <a:moveTo>
                    <a:pt x="383336" y="626122"/>
                  </a:moveTo>
                  <a:lnTo>
                    <a:pt x="380339" y="623112"/>
                  </a:lnTo>
                  <a:lnTo>
                    <a:pt x="369900" y="623112"/>
                  </a:lnTo>
                  <a:lnTo>
                    <a:pt x="369900" y="636536"/>
                  </a:lnTo>
                  <a:lnTo>
                    <a:pt x="369900" y="651471"/>
                  </a:lnTo>
                  <a:lnTo>
                    <a:pt x="301993" y="651471"/>
                  </a:lnTo>
                  <a:lnTo>
                    <a:pt x="301993" y="636536"/>
                  </a:lnTo>
                  <a:lnTo>
                    <a:pt x="369900" y="636536"/>
                  </a:lnTo>
                  <a:lnTo>
                    <a:pt x="369900" y="623112"/>
                  </a:lnTo>
                  <a:lnTo>
                    <a:pt x="291579" y="623112"/>
                  </a:lnTo>
                  <a:lnTo>
                    <a:pt x="288569" y="626122"/>
                  </a:lnTo>
                  <a:lnTo>
                    <a:pt x="288569" y="661885"/>
                  </a:lnTo>
                  <a:lnTo>
                    <a:pt x="291579" y="664895"/>
                  </a:lnTo>
                  <a:lnTo>
                    <a:pt x="380339" y="664895"/>
                  </a:lnTo>
                  <a:lnTo>
                    <a:pt x="383336" y="661885"/>
                  </a:lnTo>
                  <a:lnTo>
                    <a:pt x="383336" y="651471"/>
                  </a:lnTo>
                  <a:lnTo>
                    <a:pt x="383336" y="636536"/>
                  </a:lnTo>
                  <a:lnTo>
                    <a:pt x="383336" y="626122"/>
                  </a:lnTo>
                  <a:close/>
                </a:path>
                <a:path w="2751455" h="877570">
                  <a:moveTo>
                    <a:pt x="383336" y="550697"/>
                  </a:moveTo>
                  <a:lnTo>
                    <a:pt x="380339" y="547687"/>
                  </a:lnTo>
                  <a:lnTo>
                    <a:pt x="369900" y="547687"/>
                  </a:lnTo>
                  <a:lnTo>
                    <a:pt x="369900" y="561124"/>
                  </a:lnTo>
                  <a:lnTo>
                    <a:pt x="369900" y="576046"/>
                  </a:lnTo>
                  <a:lnTo>
                    <a:pt x="301993" y="576046"/>
                  </a:lnTo>
                  <a:lnTo>
                    <a:pt x="301993" y="561124"/>
                  </a:lnTo>
                  <a:lnTo>
                    <a:pt x="369900" y="561124"/>
                  </a:lnTo>
                  <a:lnTo>
                    <a:pt x="369900" y="547687"/>
                  </a:lnTo>
                  <a:lnTo>
                    <a:pt x="291579" y="547687"/>
                  </a:lnTo>
                  <a:lnTo>
                    <a:pt x="288569" y="550697"/>
                  </a:lnTo>
                  <a:lnTo>
                    <a:pt x="288569" y="586473"/>
                  </a:lnTo>
                  <a:lnTo>
                    <a:pt x="291579" y="589483"/>
                  </a:lnTo>
                  <a:lnTo>
                    <a:pt x="380339" y="589483"/>
                  </a:lnTo>
                  <a:lnTo>
                    <a:pt x="383336" y="586473"/>
                  </a:lnTo>
                  <a:lnTo>
                    <a:pt x="383336" y="576046"/>
                  </a:lnTo>
                  <a:lnTo>
                    <a:pt x="383336" y="561124"/>
                  </a:lnTo>
                  <a:lnTo>
                    <a:pt x="383336" y="550697"/>
                  </a:lnTo>
                  <a:close/>
                </a:path>
                <a:path w="2751455" h="877570">
                  <a:moveTo>
                    <a:pt x="383336" y="475284"/>
                  </a:moveTo>
                  <a:lnTo>
                    <a:pt x="380339" y="472274"/>
                  </a:lnTo>
                  <a:lnTo>
                    <a:pt x="369900" y="472274"/>
                  </a:lnTo>
                  <a:lnTo>
                    <a:pt x="369900" y="485711"/>
                  </a:lnTo>
                  <a:lnTo>
                    <a:pt x="369900" y="500634"/>
                  </a:lnTo>
                  <a:lnTo>
                    <a:pt x="301993" y="500634"/>
                  </a:lnTo>
                  <a:lnTo>
                    <a:pt x="301993" y="485711"/>
                  </a:lnTo>
                  <a:lnTo>
                    <a:pt x="369900" y="485711"/>
                  </a:lnTo>
                  <a:lnTo>
                    <a:pt x="369900" y="472274"/>
                  </a:lnTo>
                  <a:lnTo>
                    <a:pt x="291579" y="472274"/>
                  </a:lnTo>
                  <a:lnTo>
                    <a:pt x="288569" y="475284"/>
                  </a:lnTo>
                  <a:lnTo>
                    <a:pt x="288569" y="511060"/>
                  </a:lnTo>
                  <a:lnTo>
                    <a:pt x="291579" y="514070"/>
                  </a:lnTo>
                  <a:lnTo>
                    <a:pt x="380339" y="514070"/>
                  </a:lnTo>
                  <a:lnTo>
                    <a:pt x="383336" y="511060"/>
                  </a:lnTo>
                  <a:lnTo>
                    <a:pt x="383336" y="500634"/>
                  </a:lnTo>
                  <a:lnTo>
                    <a:pt x="383336" y="485711"/>
                  </a:lnTo>
                  <a:lnTo>
                    <a:pt x="383336" y="475284"/>
                  </a:lnTo>
                  <a:close/>
                </a:path>
                <a:path w="2751455" h="877570">
                  <a:moveTo>
                    <a:pt x="383336" y="399872"/>
                  </a:moveTo>
                  <a:lnTo>
                    <a:pt x="380339" y="396862"/>
                  </a:lnTo>
                  <a:lnTo>
                    <a:pt x="369900" y="396862"/>
                  </a:lnTo>
                  <a:lnTo>
                    <a:pt x="369900" y="410286"/>
                  </a:lnTo>
                  <a:lnTo>
                    <a:pt x="369900" y="425221"/>
                  </a:lnTo>
                  <a:lnTo>
                    <a:pt x="301993" y="425221"/>
                  </a:lnTo>
                  <a:lnTo>
                    <a:pt x="301993" y="410286"/>
                  </a:lnTo>
                  <a:lnTo>
                    <a:pt x="369900" y="410286"/>
                  </a:lnTo>
                  <a:lnTo>
                    <a:pt x="369900" y="396862"/>
                  </a:lnTo>
                  <a:lnTo>
                    <a:pt x="291579" y="396862"/>
                  </a:lnTo>
                  <a:lnTo>
                    <a:pt x="288569" y="399872"/>
                  </a:lnTo>
                  <a:lnTo>
                    <a:pt x="288569" y="435635"/>
                  </a:lnTo>
                  <a:lnTo>
                    <a:pt x="291579" y="438645"/>
                  </a:lnTo>
                  <a:lnTo>
                    <a:pt x="380339" y="438645"/>
                  </a:lnTo>
                  <a:lnTo>
                    <a:pt x="383336" y="435635"/>
                  </a:lnTo>
                  <a:lnTo>
                    <a:pt x="383336" y="425221"/>
                  </a:lnTo>
                  <a:lnTo>
                    <a:pt x="383336" y="410286"/>
                  </a:lnTo>
                  <a:lnTo>
                    <a:pt x="383336" y="399872"/>
                  </a:lnTo>
                  <a:close/>
                </a:path>
                <a:path w="2751455" h="877570">
                  <a:moveTo>
                    <a:pt x="383336" y="324446"/>
                  </a:moveTo>
                  <a:lnTo>
                    <a:pt x="380339" y="321437"/>
                  </a:lnTo>
                  <a:lnTo>
                    <a:pt x="369900" y="321437"/>
                  </a:lnTo>
                  <a:lnTo>
                    <a:pt x="369900" y="334873"/>
                  </a:lnTo>
                  <a:lnTo>
                    <a:pt x="369900" y="349796"/>
                  </a:lnTo>
                  <a:lnTo>
                    <a:pt x="301993" y="349796"/>
                  </a:lnTo>
                  <a:lnTo>
                    <a:pt x="301993" y="334873"/>
                  </a:lnTo>
                  <a:lnTo>
                    <a:pt x="369900" y="334873"/>
                  </a:lnTo>
                  <a:lnTo>
                    <a:pt x="369900" y="321437"/>
                  </a:lnTo>
                  <a:lnTo>
                    <a:pt x="291579" y="321437"/>
                  </a:lnTo>
                  <a:lnTo>
                    <a:pt x="288569" y="324446"/>
                  </a:lnTo>
                  <a:lnTo>
                    <a:pt x="288569" y="360222"/>
                  </a:lnTo>
                  <a:lnTo>
                    <a:pt x="291579" y="363232"/>
                  </a:lnTo>
                  <a:lnTo>
                    <a:pt x="380339" y="363232"/>
                  </a:lnTo>
                  <a:lnTo>
                    <a:pt x="383336" y="360222"/>
                  </a:lnTo>
                  <a:lnTo>
                    <a:pt x="383336" y="349796"/>
                  </a:lnTo>
                  <a:lnTo>
                    <a:pt x="383336" y="334873"/>
                  </a:lnTo>
                  <a:lnTo>
                    <a:pt x="383336" y="324446"/>
                  </a:lnTo>
                  <a:close/>
                </a:path>
                <a:path w="2751455" h="877570">
                  <a:moveTo>
                    <a:pt x="383336" y="249034"/>
                  </a:moveTo>
                  <a:lnTo>
                    <a:pt x="380339" y="246024"/>
                  </a:lnTo>
                  <a:lnTo>
                    <a:pt x="369900" y="246024"/>
                  </a:lnTo>
                  <a:lnTo>
                    <a:pt x="369900" y="259461"/>
                  </a:lnTo>
                  <a:lnTo>
                    <a:pt x="369900" y="274383"/>
                  </a:lnTo>
                  <a:lnTo>
                    <a:pt x="301993" y="274383"/>
                  </a:lnTo>
                  <a:lnTo>
                    <a:pt x="301993" y="259461"/>
                  </a:lnTo>
                  <a:lnTo>
                    <a:pt x="369900" y="259461"/>
                  </a:lnTo>
                  <a:lnTo>
                    <a:pt x="369900" y="246024"/>
                  </a:lnTo>
                  <a:lnTo>
                    <a:pt x="291579" y="246024"/>
                  </a:lnTo>
                  <a:lnTo>
                    <a:pt x="288569" y="249034"/>
                  </a:lnTo>
                  <a:lnTo>
                    <a:pt x="288569" y="284810"/>
                  </a:lnTo>
                  <a:lnTo>
                    <a:pt x="291579" y="287820"/>
                  </a:lnTo>
                  <a:lnTo>
                    <a:pt x="380339" y="287820"/>
                  </a:lnTo>
                  <a:lnTo>
                    <a:pt x="383336" y="284810"/>
                  </a:lnTo>
                  <a:lnTo>
                    <a:pt x="383336" y="274383"/>
                  </a:lnTo>
                  <a:lnTo>
                    <a:pt x="383336" y="259461"/>
                  </a:lnTo>
                  <a:lnTo>
                    <a:pt x="383336" y="249034"/>
                  </a:lnTo>
                  <a:close/>
                </a:path>
                <a:path w="2751455" h="877570">
                  <a:moveTo>
                    <a:pt x="383336" y="173621"/>
                  </a:moveTo>
                  <a:lnTo>
                    <a:pt x="380339" y="170611"/>
                  </a:lnTo>
                  <a:lnTo>
                    <a:pt x="369900" y="170611"/>
                  </a:lnTo>
                  <a:lnTo>
                    <a:pt x="369900" y="184035"/>
                  </a:lnTo>
                  <a:lnTo>
                    <a:pt x="369900" y="198970"/>
                  </a:lnTo>
                  <a:lnTo>
                    <a:pt x="301993" y="198970"/>
                  </a:lnTo>
                  <a:lnTo>
                    <a:pt x="301993" y="184035"/>
                  </a:lnTo>
                  <a:lnTo>
                    <a:pt x="369900" y="184035"/>
                  </a:lnTo>
                  <a:lnTo>
                    <a:pt x="369900" y="170611"/>
                  </a:lnTo>
                  <a:lnTo>
                    <a:pt x="291579" y="170611"/>
                  </a:lnTo>
                  <a:lnTo>
                    <a:pt x="288569" y="173621"/>
                  </a:lnTo>
                  <a:lnTo>
                    <a:pt x="288569" y="209384"/>
                  </a:lnTo>
                  <a:lnTo>
                    <a:pt x="291579" y="212394"/>
                  </a:lnTo>
                  <a:lnTo>
                    <a:pt x="380339" y="212394"/>
                  </a:lnTo>
                  <a:lnTo>
                    <a:pt x="383336" y="209384"/>
                  </a:lnTo>
                  <a:lnTo>
                    <a:pt x="383336" y="198970"/>
                  </a:lnTo>
                  <a:lnTo>
                    <a:pt x="383336" y="184035"/>
                  </a:lnTo>
                  <a:lnTo>
                    <a:pt x="383336" y="173621"/>
                  </a:lnTo>
                  <a:close/>
                </a:path>
                <a:path w="2751455" h="877570">
                  <a:moveTo>
                    <a:pt x="383336" y="98196"/>
                  </a:moveTo>
                  <a:lnTo>
                    <a:pt x="380339" y="95186"/>
                  </a:lnTo>
                  <a:lnTo>
                    <a:pt x="369900" y="95186"/>
                  </a:lnTo>
                  <a:lnTo>
                    <a:pt x="369900" y="108623"/>
                  </a:lnTo>
                  <a:lnTo>
                    <a:pt x="369900" y="123545"/>
                  </a:lnTo>
                  <a:lnTo>
                    <a:pt x="301993" y="123545"/>
                  </a:lnTo>
                  <a:lnTo>
                    <a:pt x="301993" y="108623"/>
                  </a:lnTo>
                  <a:lnTo>
                    <a:pt x="369900" y="108623"/>
                  </a:lnTo>
                  <a:lnTo>
                    <a:pt x="369900" y="95186"/>
                  </a:lnTo>
                  <a:lnTo>
                    <a:pt x="291579" y="95186"/>
                  </a:lnTo>
                  <a:lnTo>
                    <a:pt x="288569" y="98196"/>
                  </a:lnTo>
                  <a:lnTo>
                    <a:pt x="288569" y="133972"/>
                  </a:lnTo>
                  <a:lnTo>
                    <a:pt x="291579" y="136982"/>
                  </a:lnTo>
                  <a:lnTo>
                    <a:pt x="380339" y="136982"/>
                  </a:lnTo>
                  <a:lnTo>
                    <a:pt x="383336" y="133972"/>
                  </a:lnTo>
                  <a:lnTo>
                    <a:pt x="383336" y="123545"/>
                  </a:lnTo>
                  <a:lnTo>
                    <a:pt x="383336" y="108623"/>
                  </a:lnTo>
                  <a:lnTo>
                    <a:pt x="383336" y="98196"/>
                  </a:lnTo>
                  <a:close/>
                </a:path>
                <a:path w="2751455" h="877570">
                  <a:moveTo>
                    <a:pt x="2751302" y="838466"/>
                  </a:moveTo>
                  <a:lnTo>
                    <a:pt x="2748927" y="827036"/>
                  </a:lnTo>
                  <a:lnTo>
                    <a:pt x="2745689" y="821956"/>
                  </a:lnTo>
                  <a:lnTo>
                    <a:pt x="2742450" y="816876"/>
                  </a:lnTo>
                  <a:lnTo>
                    <a:pt x="2737866" y="813841"/>
                  </a:lnTo>
                  <a:lnTo>
                    <a:pt x="2737866" y="829576"/>
                  </a:lnTo>
                  <a:lnTo>
                    <a:pt x="2737866" y="857516"/>
                  </a:lnTo>
                  <a:lnTo>
                    <a:pt x="2598839" y="857516"/>
                  </a:lnTo>
                  <a:lnTo>
                    <a:pt x="2598839" y="829576"/>
                  </a:lnTo>
                  <a:lnTo>
                    <a:pt x="2606332" y="821956"/>
                  </a:lnTo>
                  <a:lnTo>
                    <a:pt x="2730373" y="821956"/>
                  </a:lnTo>
                  <a:lnTo>
                    <a:pt x="2737866" y="829576"/>
                  </a:lnTo>
                  <a:lnTo>
                    <a:pt x="2737866" y="813841"/>
                  </a:lnTo>
                  <a:lnTo>
                    <a:pt x="2732875" y="810526"/>
                  </a:lnTo>
                  <a:lnTo>
                    <a:pt x="2721152" y="807986"/>
                  </a:lnTo>
                  <a:lnTo>
                    <a:pt x="2700998" y="807986"/>
                  </a:lnTo>
                  <a:lnTo>
                    <a:pt x="2700998" y="757186"/>
                  </a:lnTo>
                  <a:lnTo>
                    <a:pt x="2700998" y="721626"/>
                  </a:lnTo>
                  <a:lnTo>
                    <a:pt x="2700998" y="710196"/>
                  </a:lnTo>
                  <a:lnTo>
                    <a:pt x="2700667" y="707656"/>
                  </a:lnTo>
                  <a:lnTo>
                    <a:pt x="2696997" y="679716"/>
                  </a:lnTo>
                  <a:lnTo>
                    <a:pt x="2687561" y="656158"/>
                  </a:lnTo>
                  <a:lnTo>
                    <a:pt x="2687561" y="721626"/>
                  </a:lnTo>
                  <a:lnTo>
                    <a:pt x="2687561" y="757186"/>
                  </a:lnTo>
                  <a:lnTo>
                    <a:pt x="2677122" y="738136"/>
                  </a:lnTo>
                  <a:lnTo>
                    <a:pt x="2670835" y="729246"/>
                  </a:lnTo>
                  <a:lnTo>
                    <a:pt x="2663875" y="721626"/>
                  </a:lnTo>
                  <a:lnTo>
                    <a:pt x="2687561" y="721626"/>
                  </a:lnTo>
                  <a:lnTo>
                    <a:pt x="2687561" y="656158"/>
                  </a:lnTo>
                  <a:lnTo>
                    <a:pt x="2687434" y="655840"/>
                  </a:lnTo>
                  <a:lnTo>
                    <a:pt x="2687434" y="707656"/>
                  </a:lnTo>
                  <a:lnTo>
                    <a:pt x="2651582" y="707656"/>
                  </a:lnTo>
                  <a:lnTo>
                    <a:pt x="2649499" y="705116"/>
                  </a:lnTo>
                  <a:lnTo>
                    <a:pt x="2645079" y="701306"/>
                  </a:lnTo>
                  <a:lnTo>
                    <a:pt x="2645079" y="689876"/>
                  </a:lnTo>
                  <a:lnTo>
                    <a:pt x="2645079" y="617486"/>
                  </a:lnTo>
                  <a:lnTo>
                    <a:pt x="2662796" y="637806"/>
                  </a:lnTo>
                  <a:lnTo>
                    <a:pt x="2675940" y="660666"/>
                  </a:lnTo>
                  <a:lnTo>
                    <a:pt x="2684234" y="683526"/>
                  </a:lnTo>
                  <a:lnTo>
                    <a:pt x="2687434" y="707656"/>
                  </a:lnTo>
                  <a:lnTo>
                    <a:pt x="2687434" y="655840"/>
                  </a:lnTo>
                  <a:lnTo>
                    <a:pt x="2666415" y="621296"/>
                  </a:lnTo>
                  <a:lnTo>
                    <a:pt x="2631732" y="588657"/>
                  </a:lnTo>
                  <a:lnTo>
                    <a:pt x="2631732" y="604786"/>
                  </a:lnTo>
                  <a:lnTo>
                    <a:pt x="2631643" y="689876"/>
                  </a:lnTo>
                  <a:lnTo>
                    <a:pt x="2631643" y="706386"/>
                  </a:lnTo>
                  <a:lnTo>
                    <a:pt x="2631643" y="707656"/>
                  </a:lnTo>
                  <a:lnTo>
                    <a:pt x="2516441" y="707656"/>
                  </a:lnTo>
                  <a:lnTo>
                    <a:pt x="2516441" y="637806"/>
                  </a:lnTo>
                  <a:lnTo>
                    <a:pt x="2550198" y="653046"/>
                  </a:lnTo>
                  <a:lnTo>
                    <a:pt x="2580805" y="669556"/>
                  </a:lnTo>
                  <a:lnTo>
                    <a:pt x="2608034" y="687336"/>
                  </a:lnTo>
                  <a:lnTo>
                    <a:pt x="2631643" y="706386"/>
                  </a:lnTo>
                  <a:lnTo>
                    <a:pt x="2631643" y="689876"/>
                  </a:lnTo>
                  <a:lnTo>
                    <a:pt x="2579928" y="654316"/>
                  </a:lnTo>
                  <a:lnTo>
                    <a:pt x="2516441" y="625106"/>
                  </a:lnTo>
                  <a:lnTo>
                    <a:pt x="2516441" y="620026"/>
                  </a:lnTo>
                  <a:lnTo>
                    <a:pt x="2516441" y="536206"/>
                  </a:lnTo>
                  <a:lnTo>
                    <a:pt x="2550223" y="551446"/>
                  </a:lnTo>
                  <a:lnTo>
                    <a:pt x="2580856" y="567956"/>
                  </a:lnTo>
                  <a:lnTo>
                    <a:pt x="2608097" y="585736"/>
                  </a:lnTo>
                  <a:lnTo>
                    <a:pt x="2631732" y="604786"/>
                  </a:lnTo>
                  <a:lnTo>
                    <a:pt x="2631732" y="588657"/>
                  </a:lnTo>
                  <a:lnTo>
                    <a:pt x="2608986" y="570496"/>
                  </a:lnTo>
                  <a:lnTo>
                    <a:pt x="2571407" y="547636"/>
                  </a:lnTo>
                  <a:lnTo>
                    <a:pt x="2547302" y="536206"/>
                  </a:lnTo>
                  <a:lnTo>
                    <a:pt x="2528557" y="527316"/>
                  </a:lnTo>
                  <a:lnTo>
                    <a:pt x="2503500" y="517969"/>
                  </a:lnTo>
                  <a:lnTo>
                    <a:pt x="2503500" y="531126"/>
                  </a:lnTo>
                  <a:lnTo>
                    <a:pt x="2503208" y="532396"/>
                  </a:lnTo>
                  <a:lnTo>
                    <a:pt x="2503005" y="532396"/>
                  </a:lnTo>
                  <a:lnTo>
                    <a:pt x="2503005" y="620026"/>
                  </a:lnTo>
                  <a:lnTo>
                    <a:pt x="2503005" y="632726"/>
                  </a:lnTo>
                  <a:lnTo>
                    <a:pt x="2503005" y="707656"/>
                  </a:lnTo>
                  <a:lnTo>
                    <a:pt x="2387803" y="707656"/>
                  </a:lnTo>
                  <a:lnTo>
                    <a:pt x="2387803" y="600976"/>
                  </a:lnTo>
                  <a:lnTo>
                    <a:pt x="2418473" y="607326"/>
                  </a:lnTo>
                  <a:lnTo>
                    <a:pt x="2447963" y="614946"/>
                  </a:lnTo>
                  <a:lnTo>
                    <a:pt x="2476169" y="623836"/>
                  </a:lnTo>
                  <a:lnTo>
                    <a:pt x="2503005" y="632726"/>
                  </a:lnTo>
                  <a:lnTo>
                    <a:pt x="2503005" y="620026"/>
                  </a:lnTo>
                  <a:lnTo>
                    <a:pt x="2476042" y="609866"/>
                  </a:lnTo>
                  <a:lnTo>
                    <a:pt x="2447810" y="600976"/>
                  </a:lnTo>
                  <a:lnTo>
                    <a:pt x="2418372" y="593356"/>
                  </a:lnTo>
                  <a:lnTo>
                    <a:pt x="2387803" y="587006"/>
                  </a:lnTo>
                  <a:lnTo>
                    <a:pt x="2387803" y="584466"/>
                  </a:lnTo>
                  <a:lnTo>
                    <a:pt x="2387803" y="498106"/>
                  </a:lnTo>
                  <a:lnTo>
                    <a:pt x="2418613" y="505726"/>
                  </a:lnTo>
                  <a:lnTo>
                    <a:pt x="2448242" y="513346"/>
                  </a:lnTo>
                  <a:lnTo>
                    <a:pt x="2476563" y="522236"/>
                  </a:lnTo>
                  <a:lnTo>
                    <a:pt x="2503500" y="531126"/>
                  </a:lnTo>
                  <a:lnTo>
                    <a:pt x="2503500" y="517969"/>
                  </a:lnTo>
                  <a:lnTo>
                    <a:pt x="2480945" y="509536"/>
                  </a:lnTo>
                  <a:lnTo>
                    <a:pt x="2442006" y="498106"/>
                  </a:lnTo>
                  <a:lnTo>
                    <a:pt x="2429027" y="494296"/>
                  </a:lnTo>
                  <a:lnTo>
                    <a:pt x="2374620" y="481901"/>
                  </a:lnTo>
                  <a:lnTo>
                    <a:pt x="2374620" y="495566"/>
                  </a:lnTo>
                  <a:lnTo>
                    <a:pt x="2374544" y="496836"/>
                  </a:lnTo>
                  <a:lnTo>
                    <a:pt x="2374366" y="496836"/>
                  </a:lnTo>
                  <a:lnTo>
                    <a:pt x="2374366" y="584466"/>
                  </a:lnTo>
                  <a:lnTo>
                    <a:pt x="2374366" y="598436"/>
                  </a:lnTo>
                  <a:lnTo>
                    <a:pt x="2374366" y="707656"/>
                  </a:lnTo>
                  <a:lnTo>
                    <a:pt x="2259152" y="707656"/>
                  </a:lnTo>
                  <a:lnTo>
                    <a:pt x="2259152" y="583196"/>
                  </a:lnTo>
                  <a:lnTo>
                    <a:pt x="2288959" y="585736"/>
                  </a:lnTo>
                  <a:lnTo>
                    <a:pt x="2346617" y="593356"/>
                  </a:lnTo>
                  <a:lnTo>
                    <a:pt x="2374366" y="598436"/>
                  </a:lnTo>
                  <a:lnTo>
                    <a:pt x="2374366" y="584466"/>
                  </a:lnTo>
                  <a:lnTo>
                    <a:pt x="2367419" y="583196"/>
                  </a:lnTo>
                  <a:lnTo>
                    <a:pt x="2353526" y="580656"/>
                  </a:lnTo>
                  <a:lnTo>
                    <a:pt x="2346566" y="579386"/>
                  </a:lnTo>
                  <a:lnTo>
                    <a:pt x="2318067" y="575576"/>
                  </a:lnTo>
                  <a:lnTo>
                    <a:pt x="2259152" y="570496"/>
                  </a:lnTo>
                  <a:lnTo>
                    <a:pt x="2259152" y="569226"/>
                  </a:lnTo>
                  <a:lnTo>
                    <a:pt x="2259152" y="481622"/>
                  </a:lnTo>
                  <a:lnTo>
                    <a:pt x="2318156" y="486676"/>
                  </a:lnTo>
                  <a:lnTo>
                    <a:pt x="2346756" y="490486"/>
                  </a:lnTo>
                  <a:lnTo>
                    <a:pt x="2374620" y="495566"/>
                  </a:lnTo>
                  <a:lnTo>
                    <a:pt x="2374620" y="481901"/>
                  </a:lnTo>
                  <a:lnTo>
                    <a:pt x="2314257" y="472706"/>
                  </a:lnTo>
                  <a:lnTo>
                    <a:pt x="2252370" y="467626"/>
                  </a:lnTo>
                  <a:lnTo>
                    <a:pt x="2246096" y="467385"/>
                  </a:lnTo>
                  <a:lnTo>
                    <a:pt x="2246096" y="480326"/>
                  </a:lnTo>
                  <a:lnTo>
                    <a:pt x="2245715" y="481596"/>
                  </a:lnTo>
                  <a:lnTo>
                    <a:pt x="2245715" y="569226"/>
                  </a:lnTo>
                  <a:lnTo>
                    <a:pt x="2245715" y="583196"/>
                  </a:lnTo>
                  <a:lnTo>
                    <a:pt x="2245715" y="707656"/>
                  </a:lnTo>
                  <a:lnTo>
                    <a:pt x="2130501" y="707656"/>
                  </a:lnTo>
                  <a:lnTo>
                    <a:pt x="2130501" y="583196"/>
                  </a:lnTo>
                  <a:lnTo>
                    <a:pt x="2144738" y="581926"/>
                  </a:lnTo>
                  <a:lnTo>
                    <a:pt x="2173554" y="581926"/>
                  </a:lnTo>
                  <a:lnTo>
                    <a:pt x="2188121" y="580656"/>
                  </a:lnTo>
                  <a:lnTo>
                    <a:pt x="2202675" y="581926"/>
                  </a:lnTo>
                  <a:lnTo>
                    <a:pt x="2231479" y="581926"/>
                  </a:lnTo>
                  <a:lnTo>
                    <a:pt x="2245715" y="583196"/>
                  </a:lnTo>
                  <a:lnTo>
                    <a:pt x="2245715" y="569226"/>
                  </a:lnTo>
                  <a:lnTo>
                    <a:pt x="2231479" y="569226"/>
                  </a:lnTo>
                  <a:lnTo>
                    <a:pt x="2217128" y="567956"/>
                  </a:lnTo>
                  <a:lnTo>
                    <a:pt x="2159101" y="567956"/>
                  </a:lnTo>
                  <a:lnTo>
                    <a:pt x="2144738" y="569226"/>
                  </a:lnTo>
                  <a:lnTo>
                    <a:pt x="2130501" y="569226"/>
                  </a:lnTo>
                  <a:lnTo>
                    <a:pt x="2130501" y="481596"/>
                  </a:lnTo>
                  <a:lnTo>
                    <a:pt x="2130133" y="480326"/>
                  </a:lnTo>
                  <a:lnTo>
                    <a:pt x="2144458" y="480326"/>
                  </a:lnTo>
                  <a:lnTo>
                    <a:pt x="2158898" y="479056"/>
                  </a:lnTo>
                  <a:lnTo>
                    <a:pt x="2217318" y="479056"/>
                  </a:lnTo>
                  <a:lnTo>
                    <a:pt x="2231758" y="480326"/>
                  </a:lnTo>
                  <a:lnTo>
                    <a:pt x="2246096" y="480326"/>
                  </a:lnTo>
                  <a:lnTo>
                    <a:pt x="2246096" y="467385"/>
                  </a:lnTo>
                  <a:lnTo>
                    <a:pt x="2188121" y="465086"/>
                  </a:lnTo>
                  <a:lnTo>
                    <a:pt x="2123871" y="467626"/>
                  </a:lnTo>
                  <a:lnTo>
                    <a:pt x="2117077" y="468185"/>
                  </a:lnTo>
                  <a:lnTo>
                    <a:pt x="2117077" y="481622"/>
                  </a:lnTo>
                  <a:lnTo>
                    <a:pt x="2117064" y="570496"/>
                  </a:lnTo>
                  <a:lnTo>
                    <a:pt x="2117064" y="583196"/>
                  </a:lnTo>
                  <a:lnTo>
                    <a:pt x="2117064" y="707656"/>
                  </a:lnTo>
                  <a:lnTo>
                    <a:pt x="2001862" y="707656"/>
                  </a:lnTo>
                  <a:lnTo>
                    <a:pt x="2001862" y="600976"/>
                  </a:lnTo>
                  <a:lnTo>
                    <a:pt x="2001862" y="598436"/>
                  </a:lnTo>
                  <a:lnTo>
                    <a:pt x="2029612" y="593356"/>
                  </a:lnTo>
                  <a:lnTo>
                    <a:pt x="2087270" y="585736"/>
                  </a:lnTo>
                  <a:lnTo>
                    <a:pt x="2102167" y="584466"/>
                  </a:lnTo>
                  <a:lnTo>
                    <a:pt x="2117064" y="583196"/>
                  </a:lnTo>
                  <a:lnTo>
                    <a:pt x="2117064" y="570496"/>
                  </a:lnTo>
                  <a:lnTo>
                    <a:pt x="2058149" y="575576"/>
                  </a:lnTo>
                  <a:lnTo>
                    <a:pt x="2029650" y="579386"/>
                  </a:lnTo>
                  <a:lnTo>
                    <a:pt x="2001862" y="584466"/>
                  </a:lnTo>
                  <a:lnTo>
                    <a:pt x="2001862" y="498106"/>
                  </a:lnTo>
                  <a:lnTo>
                    <a:pt x="2001862" y="496836"/>
                  </a:lnTo>
                  <a:lnTo>
                    <a:pt x="2001685" y="496836"/>
                  </a:lnTo>
                  <a:lnTo>
                    <a:pt x="2001608" y="495566"/>
                  </a:lnTo>
                  <a:lnTo>
                    <a:pt x="2029472" y="490486"/>
                  </a:lnTo>
                  <a:lnTo>
                    <a:pt x="2058073" y="486676"/>
                  </a:lnTo>
                  <a:lnTo>
                    <a:pt x="2117064" y="481622"/>
                  </a:lnTo>
                  <a:lnTo>
                    <a:pt x="2117077" y="468185"/>
                  </a:lnTo>
                  <a:lnTo>
                    <a:pt x="2061984" y="472706"/>
                  </a:lnTo>
                  <a:lnTo>
                    <a:pt x="2002853" y="481622"/>
                  </a:lnTo>
                  <a:lnTo>
                    <a:pt x="1988426" y="484911"/>
                  </a:lnTo>
                  <a:lnTo>
                    <a:pt x="1988426" y="498106"/>
                  </a:lnTo>
                  <a:lnTo>
                    <a:pt x="1988426" y="587006"/>
                  </a:lnTo>
                  <a:lnTo>
                    <a:pt x="1988426" y="600976"/>
                  </a:lnTo>
                  <a:lnTo>
                    <a:pt x="1988426" y="707656"/>
                  </a:lnTo>
                  <a:lnTo>
                    <a:pt x="1873211" y="707656"/>
                  </a:lnTo>
                  <a:lnTo>
                    <a:pt x="1873211" y="637806"/>
                  </a:lnTo>
                  <a:lnTo>
                    <a:pt x="1873211" y="632726"/>
                  </a:lnTo>
                  <a:lnTo>
                    <a:pt x="1900047" y="623836"/>
                  </a:lnTo>
                  <a:lnTo>
                    <a:pt x="1912137" y="620026"/>
                  </a:lnTo>
                  <a:lnTo>
                    <a:pt x="1928253" y="614946"/>
                  </a:lnTo>
                  <a:lnTo>
                    <a:pt x="1957743" y="607326"/>
                  </a:lnTo>
                  <a:lnTo>
                    <a:pt x="1988426" y="600976"/>
                  </a:lnTo>
                  <a:lnTo>
                    <a:pt x="1988426" y="587006"/>
                  </a:lnTo>
                  <a:lnTo>
                    <a:pt x="1957844" y="593356"/>
                  </a:lnTo>
                  <a:lnTo>
                    <a:pt x="1928406" y="600976"/>
                  </a:lnTo>
                  <a:lnTo>
                    <a:pt x="1900186" y="609866"/>
                  </a:lnTo>
                  <a:lnTo>
                    <a:pt x="1873211" y="620026"/>
                  </a:lnTo>
                  <a:lnTo>
                    <a:pt x="1873211" y="536206"/>
                  </a:lnTo>
                  <a:lnTo>
                    <a:pt x="1873211" y="532396"/>
                  </a:lnTo>
                  <a:lnTo>
                    <a:pt x="1873021" y="532396"/>
                  </a:lnTo>
                  <a:lnTo>
                    <a:pt x="1872729" y="531126"/>
                  </a:lnTo>
                  <a:lnTo>
                    <a:pt x="1899666" y="522236"/>
                  </a:lnTo>
                  <a:lnTo>
                    <a:pt x="1927987" y="513346"/>
                  </a:lnTo>
                  <a:lnTo>
                    <a:pt x="1957603" y="505726"/>
                  </a:lnTo>
                  <a:lnTo>
                    <a:pt x="1988426" y="498106"/>
                  </a:lnTo>
                  <a:lnTo>
                    <a:pt x="1988426" y="484911"/>
                  </a:lnTo>
                  <a:lnTo>
                    <a:pt x="1947214" y="494296"/>
                  </a:lnTo>
                  <a:lnTo>
                    <a:pt x="1895297" y="509536"/>
                  </a:lnTo>
                  <a:lnTo>
                    <a:pt x="1859788" y="522795"/>
                  </a:lnTo>
                  <a:lnTo>
                    <a:pt x="1859788" y="536206"/>
                  </a:lnTo>
                  <a:lnTo>
                    <a:pt x="1859788" y="625106"/>
                  </a:lnTo>
                  <a:lnTo>
                    <a:pt x="1859788" y="637806"/>
                  </a:lnTo>
                  <a:lnTo>
                    <a:pt x="1859788" y="707656"/>
                  </a:lnTo>
                  <a:lnTo>
                    <a:pt x="1744573" y="707656"/>
                  </a:lnTo>
                  <a:lnTo>
                    <a:pt x="1744573" y="706386"/>
                  </a:lnTo>
                  <a:lnTo>
                    <a:pt x="1765058" y="689876"/>
                  </a:lnTo>
                  <a:lnTo>
                    <a:pt x="1768208" y="687336"/>
                  </a:lnTo>
                  <a:lnTo>
                    <a:pt x="1795437" y="669556"/>
                  </a:lnTo>
                  <a:lnTo>
                    <a:pt x="1826031" y="653046"/>
                  </a:lnTo>
                  <a:lnTo>
                    <a:pt x="1859788" y="637806"/>
                  </a:lnTo>
                  <a:lnTo>
                    <a:pt x="1859788" y="625106"/>
                  </a:lnTo>
                  <a:lnTo>
                    <a:pt x="1826666" y="639076"/>
                  </a:lnTo>
                  <a:lnTo>
                    <a:pt x="1796313" y="654316"/>
                  </a:lnTo>
                  <a:lnTo>
                    <a:pt x="1768881" y="672096"/>
                  </a:lnTo>
                  <a:lnTo>
                    <a:pt x="1744573" y="689876"/>
                  </a:lnTo>
                  <a:lnTo>
                    <a:pt x="1744573" y="617486"/>
                  </a:lnTo>
                  <a:lnTo>
                    <a:pt x="1768132" y="585736"/>
                  </a:lnTo>
                  <a:lnTo>
                    <a:pt x="1826006" y="551446"/>
                  </a:lnTo>
                  <a:lnTo>
                    <a:pt x="1859788" y="536206"/>
                  </a:lnTo>
                  <a:lnTo>
                    <a:pt x="1859788" y="522795"/>
                  </a:lnTo>
                  <a:lnTo>
                    <a:pt x="1804835" y="547636"/>
                  </a:lnTo>
                  <a:lnTo>
                    <a:pt x="1767255" y="570496"/>
                  </a:lnTo>
                  <a:lnTo>
                    <a:pt x="1735416" y="595896"/>
                  </a:lnTo>
                  <a:lnTo>
                    <a:pt x="1731149" y="600138"/>
                  </a:lnTo>
                  <a:lnTo>
                    <a:pt x="1731149" y="617486"/>
                  </a:lnTo>
                  <a:lnTo>
                    <a:pt x="1731149" y="701306"/>
                  </a:lnTo>
                  <a:lnTo>
                    <a:pt x="1726730" y="705116"/>
                  </a:lnTo>
                  <a:lnTo>
                    <a:pt x="1724647" y="707656"/>
                  </a:lnTo>
                  <a:lnTo>
                    <a:pt x="1712366" y="707656"/>
                  </a:lnTo>
                  <a:lnTo>
                    <a:pt x="1712366" y="721626"/>
                  </a:lnTo>
                  <a:lnTo>
                    <a:pt x="1705394" y="729246"/>
                  </a:lnTo>
                  <a:lnTo>
                    <a:pt x="1699107" y="738136"/>
                  </a:lnTo>
                  <a:lnTo>
                    <a:pt x="1688668" y="757186"/>
                  </a:lnTo>
                  <a:lnTo>
                    <a:pt x="1688668" y="721626"/>
                  </a:lnTo>
                  <a:lnTo>
                    <a:pt x="1712366" y="721626"/>
                  </a:lnTo>
                  <a:lnTo>
                    <a:pt x="1712366" y="707656"/>
                  </a:lnTo>
                  <a:lnTo>
                    <a:pt x="1688807" y="707656"/>
                  </a:lnTo>
                  <a:lnTo>
                    <a:pt x="1691995" y="683526"/>
                  </a:lnTo>
                  <a:lnTo>
                    <a:pt x="1700288" y="660666"/>
                  </a:lnTo>
                  <a:lnTo>
                    <a:pt x="1713433" y="637806"/>
                  </a:lnTo>
                  <a:lnTo>
                    <a:pt x="1731149" y="617486"/>
                  </a:lnTo>
                  <a:lnTo>
                    <a:pt x="1731149" y="600138"/>
                  </a:lnTo>
                  <a:lnTo>
                    <a:pt x="1709813" y="621296"/>
                  </a:lnTo>
                  <a:lnTo>
                    <a:pt x="1690928" y="650506"/>
                  </a:lnTo>
                  <a:lnTo>
                    <a:pt x="1679244" y="679716"/>
                  </a:lnTo>
                  <a:lnTo>
                    <a:pt x="1675244" y="710196"/>
                  </a:lnTo>
                  <a:lnTo>
                    <a:pt x="1675244" y="807986"/>
                  </a:lnTo>
                  <a:lnTo>
                    <a:pt x="1655076" y="807986"/>
                  </a:lnTo>
                  <a:lnTo>
                    <a:pt x="1643354" y="810526"/>
                  </a:lnTo>
                  <a:lnTo>
                    <a:pt x="1633766" y="816876"/>
                  </a:lnTo>
                  <a:lnTo>
                    <a:pt x="1627301" y="827036"/>
                  </a:lnTo>
                  <a:lnTo>
                    <a:pt x="1624926" y="838466"/>
                  </a:lnTo>
                  <a:lnTo>
                    <a:pt x="1624926" y="870216"/>
                  </a:lnTo>
                  <a:lnTo>
                    <a:pt x="1790814" y="870216"/>
                  </a:lnTo>
                  <a:lnTo>
                    <a:pt x="1790814" y="857516"/>
                  </a:lnTo>
                  <a:lnTo>
                    <a:pt x="1790814" y="838466"/>
                  </a:lnTo>
                  <a:lnTo>
                    <a:pt x="1788452" y="827036"/>
                  </a:lnTo>
                  <a:lnTo>
                    <a:pt x="1785213" y="821956"/>
                  </a:lnTo>
                  <a:lnTo>
                    <a:pt x="1781975" y="816876"/>
                  </a:lnTo>
                  <a:lnTo>
                    <a:pt x="1777390" y="813841"/>
                  </a:lnTo>
                  <a:lnTo>
                    <a:pt x="1777390" y="829576"/>
                  </a:lnTo>
                  <a:lnTo>
                    <a:pt x="1777390" y="857516"/>
                  </a:lnTo>
                  <a:lnTo>
                    <a:pt x="1638363" y="857516"/>
                  </a:lnTo>
                  <a:lnTo>
                    <a:pt x="1638363" y="829576"/>
                  </a:lnTo>
                  <a:lnTo>
                    <a:pt x="1645856" y="821956"/>
                  </a:lnTo>
                  <a:lnTo>
                    <a:pt x="1769884" y="821956"/>
                  </a:lnTo>
                  <a:lnTo>
                    <a:pt x="1777390" y="829576"/>
                  </a:lnTo>
                  <a:lnTo>
                    <a:pt x="1777390" y="813841"/>
                  </a:lnTo>
                  <a:lnTo>
                    <a:pt x="1772399" y="810526"/>
                  </a:lnTo>
                  <a:lnTo>
                    <a:pt x="1760677" y="807986"/>
                  </a:lnTo>
                  <a:lnTo>
                    <a:pt x="1688896" y="807986"/>
                  </a:lnTo>
                  <a:lnTo>
                    <a:pt x="1692186" y="785126"/>
                  </a:lnTo>
                  <a:lnTo>
                    <a:pt x="1700161" y="763536"/>
                  </a:lnTo>
                  <a:lnTo>
                    <a:pt x="1703819" y="757186"/>
                  </a:lnTo>
                  <a:lnTo>
                    <a:pt x="1712595" y="741946"/>
                  </a:lnTo>
                  <a:lnTo>
                    <a:pt x="1729270" y="721626"/>
                  </a:lnTo>
                  <a:lnTo>
                    <a:pt x="2646972" y="721626"/>
                  </a:lnTo>
                  <a:lnTo>
                    <a:pt x="2663647" y="741946"/>
                  </a:lnTo>
                  <a:lnTo>
                    <a:pt x="2676080" y="763536"/>
                  </a:lnTo>
                  <a:lnTo>
                    <a:pt x="2684043" y="785126"/>
                  </a:lnTo>
                  <a:lnTo>
                    <a:pt x="2687332" y="807986"/>
                  </a:lnTo>
                  <a:lnTo>
                    <a:pt x="2615552" y="807986"/>
                  </a:lnTo>
                  <a:lnTo>
                    <a:pt x="2603830" y="810526"/>
                  </a:lnTo>
                  <a:lnTo>
                    <a:pt x="2594241" y="816876"/>
                  </a:lnTo>
                  <a:lnTo>
                    <a:pt x="2587777" y="827036"/>
                  </a:lnTo>
                  <a:lnTo>
                    <a:pt x="2585402" y="838466"/>
                  </a:lnTo>
                  <a:lnTo>
                    <a:pt x="2585402" y="870216"/>
                  </a:lnTo>
                  <a:lnTo>
                    <a:pt x="2751302" y="870216"/>
                  </a:lnTo>
                  <a:lnTo>
                    <a:pt x="2751302" y="857516"/>
                  </a:lnTo>
                  <a:lnTo>
                    <a:pt x="2751302" y="838466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" name="object 82"/>
            <p:cNvSpPr/>
            <p:nvPr/>
          </p:nvSpPr>
          <p:spPr>
            <a:xfrm>
              <a:off x="15328467" y="6386413"/>
              <a:ext cx="276860" cy="276860"/>
            </a:xfrm>
            <a:custGeom>
              <a:avLst/>
              <a:gdLst/>
              <a:ahLst/>
              <a:cxnLst/>
              <a:rect l="l" t="t" r="r" b="b"/>
              <a:pathLst>
                <a:path w="276859" h="276859">
                  <a:moveTo>
                    <a:pt x="135696" y="0"/>
                  </a:moveTo>
                  <a:lnTo>
                    <a:pt x="92145" y="7839"/>
                  </a:lnTo>
                  <a:lnTo>
                    <a:pt x="54565" y="28149"/>
                  </a:lnTo>
                  <a:lnTo>
                    <a:pt x="25191" y="58612"/>
                  </a:lnTo>
                  <a:lnTo>
                    <a:pt x="6258" y="96909"/>
                  </a:lnTo>
                  <a:lnTo>
                    <a:pt x="0" y="140723"/>
                  </a:lnTo>
                  <a:lnTo>
                    <a:pt x="7840" y="184286"/>
                  </a:lnTo>
                  <a:lnTo>
                    <a:pt x="28154" y="221874"/>
                  </a:lnTo>
                  <a:lnTo>
                    <a:pt x="58622" y="251250"/>
                  </a:lnTo>
                  <a:lnTo>
                    <a:pt x="96926" y="270177"/>
                  </a:lnTo>
                  <a:lnTo>
                    <a:pt x="140747" y="276419"/>
                  </a:lnTo>
                  <a:lnTo>
                    <a:pt x="184303" y="268589"/>
                  </a:lnTo>
                  <a:lnTo>
                    <a:pt x="221886" y="248281"/>
                  </a:lnTo>
                  <a:lnTo>
                    <a:pt x="251260" y="217816"/>
                  </a:lnTo>
                  <a:lnTo>
                    <a:pt x="270190" y="179518"/>
                  </a:lnTo>
                  <a:lnTo>
                    <a:pt x="276443" y="135708"/>
                  </a:lnTo>
                  <a:lnTo>
                    <a:pt x="268607" y="92140"/>
                  </a:lnTo>
                  <a:lnTo>
                    <a:pt x="248294" y="54551"/>
                  </a:lnTo>
                  <a:lnTo>
                    <a:pt x="217824" y="25175"/>
                  </a:lnTo>
                  <a:lnTo>
                    <a:pt x="179518" y="6247"/>
                  </a:lnTo>
                  <a:lnTo>
                    <a:pt x="135696" y="0"/>
                  </a:lnTo>
                  <a:close/>
                </a:path>
              </a:pathLst>
            </a:custGeom>
            <a:solidFill>
              <a:srgbClr val="6DB74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" name="object 83"/>
            <p:cNvSpPr/>
            <p:nvPr/>
          </p:nvSpPr>
          <p:spPr>
            <a:xfrm>
              <a:off x="15301920" y="6349224"/>
              <a:ext cx="324485" cy="418465"/>
            </a:xfrm>
            <a:custGeom>
              <a:avLst/>
              <a:gdLst/>
              <a:ahLst/>
              <a:cxnLst/>
              <a:rect l="l" t="t" r="r" b="b"/>
              <a:pathLst>
                <a:path w="324484" h="418465">
                  <a:moveTo>
                    <a:pt x="161653" y="0"/>
                  </a:moveTo>
                  <a:lnTo>
                    <a:pt x="118637" y="5909"/>
                  </a:lnTo>
                  <a:lnTo>
                    <a:pt x="79981" y="22371"/>
                  </a:lnTo>
                  <a:lnTo>
                    <a:pt x="47237" y="47825"/>
                  </a:lnTo>
                  <a:lnTo>
                    <a:pt x="21957" y="80709"/>
                  </a:lnTo>
                  <a:lnTo>
                    <a:pt x="5694" y="119462"/>
                  </a:lnTo>
                  <a:lnTo>
                    <a:pt x="0" y="162525"/>
                  </a:lnTo>
                  <a:lnTo>
                    <a:pt x="7910" y="211797"/>
                  </a:lnTo>
                  <a:lnTo>
                    <a:pt x="29702" y="255038"/>
                  </a:lnTo>
                  <a:lnTo>
                    <a:pt x="62901" y="289764"/>
                  </a:lnTo>
                  <a:lnTo>
                    <a:pt x="105027" y="313488"/>
                  </a:lnTo>
                  <a:lnTo>
                    <a:pt x="153606" y="323725"/>
                  </a:lnTo>
                  <a:lnTo>
                    <a:pt x="154024" y="417883"/>
                  </a:lnTo>
                  <a:lnTo>
                    <a:pt x="170154" y="417930"/>
                  </a:lnTo>
                  <a:lnTo>
                    <a:pt x="169725" y="323797"/>
                  </a:lnTo>
                  <a:lnTo>
                    <a:pt x="199557" y="319661"/>
                  </a:lnTo>
                  <a:lnTo>
                    <a:pt x="227781" y="310239"/>
                  </a:lnTo>
                  <a:lnTo>
                    <a:pt x="232377" y="307678"/>
                  </a:lnTo>
                  <a:lnTo>
                    <a:pt x="169772" y="307678"/>
                  </a:lnTo>
                  <a:lnTo>
                    <a:pt x="153642" y="307606"/>
                  </a:lnTo>
                  <a:lnTo>
                    <a:pt x="110116" y="298205"/>
                  </a:lnTo>
                  <a:lnTo>
                    <a:pt x="72395" y="276778"/>
                  </a:lnTo>
                  <a:lnTo>
                    <a:pt x="42685" y="245539"/>
                  </a:lnTo>
                  <a:lnTo>
                    <a:pt x="23194" y="206701"/>
                  </a:lnTo>
                  <a:lnTo>
                    <a:pt x="16130" y="162477"/>
                  </a:lnTo>
                  <a:lnTo>
                    <a:pt x="23462" y="116370"/>
                  </a:lnTo>
                  <a:lnTo>
                    <a:pt x="44102" y="76251"/>
                  </a:lnTo>
                  <a:lnTo>
                    <a:pt x="75633" y="44549"/>
                  </a:lnTo>
                  <a:lnTo>
                    <a:pt x="115639" y="23695"/>
                  </a:lnTo>
                  <a:lnTo>
                    <a:pt x="161701" y="16118"/>
                  </a:lnTo>
                  <a:lnTo>
                    <a:pt x="228433" y="16118"/>
                  </a:lnTo>
                  <a:lnTo>
                    <a:pt x="214915" y="8914"/>
                  </a:lnTo>
                  <a:lnTo>
                    <a:pt x="164674" y="11"/>
                  </a:lnTo>
                  <a:lnTo>
                    <a:pt x="161653" y="0"/>
                  </a:lnTo>
                  <a:close/>
                </a:path>
                <a:path w="324484" h="418465">
                  <a:moveTo>
                    <a:pt x="228433" y="16118"/>
                  </a:moveTo>
                  <a:lnTo>
                    <a:pt x="161701" y="16118"/>
                  </a:lnTo>
                  <a:lnTo>
                    <a:pt x="164423" y="16130"/>
                  </a:lnTo>
                  <a:lnTo>
                    <a:pt x="209665" y="24151"/>
                  </a:lnTo>
                  <a:lnTo>
                    <a:pt x="249036" y="45130"/>
                  </a:lnTo>
                  <a:lnTo>
                    <a:pt x="280148" y="76653"/>
                  </a:lnTo>
                  <a:lnTo>
                    <a:pt x="300614" y="116306"/>
                  </a:lnTo>
                  <a:lnTo>
                    <a:pt x="308040" y="161629"/>
                  </a:lnTo>
                  <a:lnTo>
                    <a:pt x="305329" y="190385"/>
                  </a:lnTo>
                  <a:lnTo>
                    <a:pt x="283836" y="242678"/>
                  </a:lnTo>
                  <a:lnTo>
                    <a:pt x="244841" y="282338"/>
                  </a:lnTo>
                  <a:lnTo>
                    <a:pt x="196412" y="303858"/>
                  </a:lnTo>
                  <a:lnTo>
                    <a:pt x="169772" y="307678"/>
                  </a:lnTo>
                  <a:lnTo>
                    <a:pt x="232377" y="307678"/>
                  </a:lnTo>
                  <a:lnTo>
                    <a:pt x="277016" y="276371"/>
                  </a:lnTo>
                  <a:lnTo>
                    <a:pt x="312087" y="223720"/>
                  </a:lnTo>
                  <a:lnTo>
                    <a:pt x="324179" y="161629"/>
                  </a:lnTo>
                  <a:lnTo>
                    <a:pt x="315913" y="111256"/>
                  </a:lnTo>
                  <a:lnTo>
                    <a:pt x="293182" y="67222"/>
                  </a:lnTo>
                  <a:lnTo>
                    <a:pt x="258633" y="32213"/>
                  </a:lnTo>
                  <a:lnTo>
                    <a:pt x="228433" y="16118"/>
                  </a:lnTo>
                  <a:close/>
                </a:path>
                <a:path w="324484" h="418465">
                  <a:moveTo>
                    <a:pt x="110348" y="230093"/>
                  </a:moveTo>
                  <a:lnTo>
                    <a:pt x="103733" y="244779"/>
                  </a:lnTo>
                  <a:lnTo>
                    <a:pt x="153725" y="267309"/>
                  </a:lnTo>
                  <a:lnTo>
                    <a:pt x="153642" y="307606"/>
                  </a:lnTo>
                  <a:lnTo>
                    <a:pt x="169773" y="307606"/>
                  </a:lnTo>
                  <a:lnTo>
                    <a:pt x="169856" y="267799"/>
                  </a:lnTo>
                  <a:lnTo>
                    <a:pt x="208637" y="250068"/>
                  </a:lnTo>
                  <a:lnTo>
                    <a:pt x="169892" y="250068"/>
                  </a:lnTo>
                  <a:lnTo>
                    <a:pt x="169893" y="249662"/>
                  </a:lnTo>
                  <a:lnTo>
                    <a:pt x="153773" y="249662"/>
                  </a:lnTo>
                  <a:lnTo>
                    <a:pt x="110348" y="230093"/>
                  </a:lnTo>
                  <a:close/>
                </a:path>
                <a:path w="324484" h="418465">
                  <a:moveTo>
                    <a:pt x="214213" y="229818"/>
                  </a:moveTo>
                  <a:lnTo>
                    <a:pt x="169892" y="250068"/>
                  </a:lnTo>
                  <a:lnTo>
                    <a:pt x="208637" y="250068"/>
                  </a:lnTo>
                  <a:lnTo>
                    <a:pt x="220911" y="244456"/>
                  </a:lnTo>
                  <a:lnTo>
                    <a:pt x="214213" y="229818"/>
                  </a:lnTo>
                  <a:close/>
                </a:path>
                <a:path w="324484" h="418465">
                  <a:moveTo>
                    <a:pt x="126741" y="179002"/>
                  </a:moveTo>
                  <a:lnTo>
                    <a:pt x="120115" y="193712"/>
                  </a:lnTo>
                  <a:lnTo>
                    <a:pt x="153857" y="208899"/>
                  </a:lnTo>
                  <a:lnTo>
                    <a:pt x="153773" y="249662"/>
                  </a:lnTo>
                  <a:lnTo>
                    <a:pt x="169893" y="249662"/>
                  </a:lnTo>
                  <a:lnTo>
                    <a:pt x="170015" y="191240"/>
                  </a:lnTo>
                  <a:lnTo>
                    <a:pt x="153892" y="191240"/>
                  </a:lnTo>
                  <a:lnTo>
                    <a:pt x="126741" y="179002"/>
                  </a:lnTo>
                  <a:close/>
                </a:path>
                <a:path w="324484" h="418465">
                  <a:moveTo>
                    <a:pt x="153988" y="147719"/>
                  </a:moveTo>
                  <a:lnTo>
                    <a:pt x="153892" y="191240"/>
                  </a:lnTo>
                  <a:lnTo>
                    <a:pt x="170015" y="191240"/>
                  </a:lnTo>
                  <a:lnTo>
                    <a:pt x="170107" y="147755"/>
                  </a:lnTo>
                  <a:lnTo>
                    <a:pt x="153988" y="147719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" name="object 84"/>
            <p:cNvSpPr/>
            <p:nvPr/>
          </p:nvSpPr>
          <p:spPr>
            <a:xfrm>
              <a:off x="16851402" y="6386413"/>
              <a:ext cx="276860" cy="276860"/>
            </a:xfrm>
            <a:custGeom>
              <a:avLst/>
              <a:gdLst/>
              <a:ahLst/>
              <a:cxnLst/>
              <a:rect l="l" t="t" r="r" b="b"/>
              <a:pathLst>
                <a:path w="276859" h="276859">
                  <a:moveTo>
                    <a:pt x="135696" y="0"/>
                  </a:moveTo>
                  <a:lnTo>
                    <a:pt x="92145" y="7839"/>
                  </a:lnTo>
                  <a:lnTo>
                    <a:pt x="54565" y="28149"/>
                  </a:lnTo>
                  <a:lnTo>
                    <a:pt x="25191" y="58612"/>
                  </a:lnTo>
                  <a:lnTo>
                    <a:pt x="6258" y="96909"/>
                  </a:lnTo>
                  <a:lnTo>
                    <a:pt x="0" y="140723"/>
                  </a:lnTo>
                  <a:lnTo>
                    <a:pt x="7840" y="184286"/>
                  </a:lnTo>
                  <a:lnTo>
                    <a:pt x="28154" y="221874"/>
                  </a:lnTo>
                  <a:lnTo>
                    <a:pt x="58622" y="251250"/>
                  </a:lnTo>
                  <a:lnTo>
                    <a:pt x="96926" y="270177"/>
                  </a:lnTo>
                  <a:lnTo>
                    <a:pt x="140747" y="276419"/>
                  </a:lnTo>
                  <a:lnTo>
                    <a:pt x="184303" y="268589"/>
                  </a:lnTo>
                  <a:lnTo>
                    <a:pt x="221886" y="248281"/>
                  </a:lnTo>
                  <a:lnTo>
                    <a:pt x="251260" y="217816"/>
                  </a:lnTo>
                  <a:lnTo>
                    <a:pt x="270190" y="179518"/>
                  </a:lnTo>
                  <a:lnTo>
                    <a:pt x="276443" y="135708"/>
                  </a:lnTo>
                  <a:lnTo>
                    <a:pt x="268607" y="92140"/>
                  </a:lnTo>
                  <a:lnTo>
                    <a:pt x="248294" y="54551"/>
                  </a:lnTo>
                  <a:lnTo>
                    <a:pt x="217824" y="25175"/>
                  </a:lnTo>
                  <a:lnTo>
                    <a:pt x="179518" y="6247"/>
                  </a:lnTo>
                  <a:lnTo>
                    <a:pt x="135696" y="0"/>
                  </a:lnTo>
                  <a:close/>
                </a:path>
              </a:pathLst>
            </a:custGeom>
            <a:solidFill>
              <a:srgbClr val="6DB74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5" name="object 85"/>
            <p:cNvSpPr/>
            <p:nvPr/>
          </p:nvSpPr>
          <p:spPr>
            <a:xfrm>
              <a:off x="16824854" y="6349224"/>
              <a:ext cx="324485" cy="418465"/>
            </a:xfrm>
            <a:custGeom>
              <a:avLst/>
              <a:gdLst/>
              <a:ahLst/>
              <a:cxnLst/>
              <a:rect l="l" t="t" r="r" b="b"/>
              <a:pathLst>
                <a:path w="324484" h="418465">
                  <a:moveTo>
                    <a:pt x="161653" y="0"/>
                  </a:moveTo>
                  <a:lnTo>
                    <a:pt x="118637" y="5909"/>
                  </a:lnTo>
                  <a:lnTo>
                    <a:pt x="79981" y="22371"/>
                  </a:lnTo>
                  <a:lnTo>
                    <a:pt x="47237" y="47825"/>
                  </a:lnTo>
                  <a:lnTo>
                    <a:pt x="21957" y="80709"/>
                  </a:lnTo>
                  <a:lnTo>
                    <a:pt x="5694" y="119462"/>
                  </a:lnTo>
                  <a:lnTo>
                    <a:pt x="0" y="162525"/>
                  </a:lnTo>
                  <a:lnTo>
                    <a:pt x="7910" y="211797"/>
                  </a:lnTo>
                  <a:lnTo>
                    <a:pt x="29702" y="255038"/>
                  </a:lnTo>
                  <a:lnTo>
                    <a:pt x="62901" y="289764"/>
                  </a:lnTo>
                  <a:lnTo>
                    <a:pt x="105027" y="313488"/>
                  </a:lnTo>
                  <a:lnTo>
                    <a:pt x="153606" y="323725"/>
                  </a:lnTo>
                  <a:lnTo>
                    <a:pt x="154024" y="417883"/>
                  </a:lnTo>
                  <a:lnTo>
                    <a:pt x="170154" y="417930"/>
                  </a:lnTo>
                  <a:lnTo>
                    <a:pt x="169725" y="323797"/>
                  </a:lnTo>
                  <a:lnTo>
                    <a:pt x="199557" y="319661"/>
                  </a:lnTo>
                  <a:lnTo>
                    <a:pt x="227781" y="310239"/>
                  </a:lnTo>
                  <a:lnTo>
                    <a:pt x="232377" y="307678"/>
                  </a:lnTo>
                  <a:lnTo>
                    <a:pt x="169772" y="307678"/>
                  </a:lnTo>
                  <a:lnTo>
                    <a:pt x="153642" y="307606"/>
                  </a:lnTo>
                  <a:lnTo>
                    <a:pt x="110116" y="298205"/>
                  </a:lnTo>
                  <a:lnTo>
                    <a:pt x="72395" y="276778"/>
                  </a:lnTo>
                  <a:lnTo>
                    <a:pt x="42685" y="245539"/>
                  </a:lnTo>
                  <a:lnTo>
                    <a:pt x="23194" y="206701"/>
                  </a:lnTo>
                  <a:lnTo>
                    <a:pt x="16130" y="162477"/>
                  </a:lnTo>
                  <a:lnTo>
                    <a:pt x="23462" y="116370"/>
                  </a:lnTo>
                  <a:lnTo>
                    <a:pt x="44102" y="76251"/>
                  </a:lnTo>
                  <a:lnTo>
                    <a:pt x="75633" y="44549"/>
                  </a:lnTo>
                  <a:lnTo>
                    <a:pt x="115639" y="23695"/>
                  </a:lnTo>
                  <a:lnTo>
                    <a:pt x="161701" y="16118"/>
                  </a:lnTo>
                  <a:lnTo>
                    <a:pt x="228433" y="16118"/>
                  </a:lnTo>
                  <a:lnTo>
                    <a:pt x="214915" y="8914"/>
                  </a:lnTo>
                  <a:lnTo>
                    <a:pt x="164674" y="11"/>
                  </a:lnTo>
                  <a:lnTo>
                    <a:pt x="161653" y="0"/>
                  </a:lnTo>
                  <a:close/>
                </a:path>
                <a:path w="324484" h="418465">
                  <a:moveTo>
                    <a:pt x="228433" y="16118"/>
                  </a:moveTo>
                  <a:lnTo>
                    <a:pt x="161701" y="16118"/>
                  </a:lnTo>
                  <a:lnTo>
                    <a:pt x="164423" y="16130"/>
                  </a:lnTo>
                  <a:lnTo>
                    <a:pt x="209665" y="24151"/>
                  </a:lnTo>
                  <a:lnTo>
                    <a:pt x="249036" y="45130"/>
                  </a:lnTo>
                  <a:lnTo>
                    <a:pt x="280148" y="76653"/>
                  </a:lnTo>
                  <a:lnTo>
                    <a:pt x="300614" y="116306"/>
                  </a:lnTo>
                  <a:lnTo>
                    <a:pt x="308040" y="161629"/>
                  </a:lnTo>
                  <a:lnTo>
                    <a:pt x="305329" y="190385"/>
                  </a:lnTo>
                  <a:lnTo>
                    <a:pt x="283836" y="242678"/>
                  </a:lnTo>
                  <a:lnTo>
                    <a:pt x="244841" y="282338"/>
                  </a:lnTo>
                  <a:lnTo>
                    <a:pt x="196412" y="303858"/>
                  </a:lnTo>
                  <a:lnTo>
                    <a:pt x="169772" y="307678"/>
                  </a:lnTo>
                  <a:lnTo>
                    <a:pt x="232377" y="307678"/>
                  </a:lnTo>
                  <a:lnTo>
                    <a:pt x="277016" y="276371"/>
                  </a:lnTo>
                  <a:lnTo>
                    <a:pt x="312087" y="223720"/>
                  </a:lnTo>
                  <a:lnTo>
                    <a:pt x="324179" y="161629"/>
                  </a:lnTo>
                  <a:lnTo>
                    <a:pt x="315913" y="111256"/>
                  </a:lnTo>
                  <a:lnTo>
                    <a:pt x="293182" y="67222"/>
                  </a:lnTo>
                  <a:lnTo>
                    <a:pt x="258633" y="32213"/>
                  </a:lnTo>
                  <a:lnTo>
                    <a:pt x="228433" y="16118"/>
                  </a:lnTo>
                  <a:close/>
                </a:path>
                <a:path w="324484" h="418465">
                  <a:moveTo>
                    <a:pt x="110348" y="230093"/>
                  </a:moveTo>
                  <a:lnTo>
                    <a:pt x="103733" y="244779"/>
                  </a:lnTo>
                  <a:lnTo>
                    <a:pt x="153725" y="267309"/>
                  </a:lnTo>
                  <a:lnTo>
                    <a:pt x="153642" y="307606"/>
                  </a:lnTo>
                  <a:lnTo>
                    <a:pt x="169773" y="307606"/>
                  </a:lnTo>
                  <a:lnTo>
                    <a:pt x="169856" y="267799"/>
                  </a:lnTo>
                  <a:lnTo>
                    <a:pt x="208637" y="250068"/>
                  </a:lnTo>
                  <a:lnTo>
                    <a:pt x="169892" y="250068"/>
                  </a:lnTo>
                  <a:lnTo>
                    <a:pt x="169893" y="249662"/>
                  </a:lnTo>
                  <a:lnTo>
                    <a:pt x="153773" y="249662"/>
                  </a:lnTo>
                  <a:lnTo>
                    <a:pt x="110348" y="230093"/>
                  </a:lnTo>
                  <a:close/>
                </a:path>
                <a:path w="324484" h="418465">
                  <a:moveTo>
                    <a:pt x="214213" y="229818"/>
                  </a:moveTo>
                  <a:lnTo>
                    <a:pt x="169892" y="250068"/>
                  </a:lnTo>
                  <a:lnTo>
                    <a:pt x="208637" y="250068"/>
                  </a:lnTo>
                  <a:lnTo>
                    <a:pt x="220911" y="244456"/>
                  </a:lnTo>
                  <a:lnTo>
                    <a:pt x="214213" y="229818"/>
                  </a:lnTo>
                  <a:close/>
                </a:path>
                <a:path w="324484" h="418465">
                  <a:moveTo>
                    <a:pt x="126741" y="179002"/>
                  </a:moveTo>
                  <a:lnTo>
                    <a:pt x="120115" y="193712"/>
                  </a:lnTo>
                  <a:lnTo>
                    <a:pt x="153857" y="208899"/>
                  </a:lnTo>
                  <a:lnTo>
                    <a:pt x="153773" y="249662"/>
                  </a:lnTo>
                  <a:lnTo>
                    <a:pt x="169893" y="249662"/>
                  </a:lnTo>
                  <a:lnTo>
                    <a:pt x="170015" y="191240"/>
                  </a:lnTo>
                  <a:lnTo>
                    <a:pt x="153892" y="191240"/>
                  </a:lnTo>
                  <a:lnTo>
                    <a:pt x="126741" y="179002"/>
                  </a:lnTo>
                  <a:close/>
                </a:path>
                <a:path w="324484" h="418465">
                  <a:moveTo>
                    <a:pt x="153988" y="147719"/>
                  </a:moveTo>
                  <a:lnTo>
                    <a:pt x="153892" y="191240"/>
                  </a:lnTo>
                  <a:lnTo>
                    <a:pt x="170015" y="191240"/>
                  </a:lnTo>
                  <a:lnTo>
                    <a:pt x="170107" y="147755"/>
                  </a:lnTo>
                  <a:lnTo>
                    <a:pt x="153988" y="147719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86" name="object 86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12830478" y="6197691"/>
              <a:ext cx="677436" cy="582431"/>
            </a:xfrm>
            <a:prstGeom prst="rect">
              <a:avLst/>
            </a:prstGeom>
          </p:spPr>
        </p:pic>
        <p:sp>
          <p:nvSpPr>
            <p:cNvPr id="87" name="object 87"/>
            <p:cNvSpPr/>
            <p:nvPr/>
          </p:nvSpPr>
          <p:spPr>
            <a:xfrm>
              <a:off x="14872843" y="5755928"/>
              <a:ext cx="753745" cy="351155"/>
            </a:xfrm>
            <a:custGeom>
              <a:avLst/>
              <a:gdLst/>
              <a:ahLst/>
              <a:cxnLst/>
              <a:rect l="l" t="t" r="r" b="b"/>
              <a:pathLst>
                <a:path w="753744" h="351154">
                  <a:moveTo>
                    <a:pt x="274167" y="119926"/>
                  </a:moveTo>
                  <a:lnTo>
                    <a:pt x="269036" y="94526"/>
                  </a:lnTo>
                  <a:lnTo>
                    <a:pt x="255054" y="73774"/>
                  </a:lnTo>
                  <a:lnTo>
                    <a:pt x="234302" y="59778"/>
                  </a:lnTo>
                  <a:lnTo>
                    <a:pt x="208889" y="54648"/>
                  </a:lnTo>
                  <a:lnTo>
                    <a:pt x="202323" y="54648"/>
                  </a:lnTo>
                  <a:lnTo>
                    <a:pt x="195973" y="55638"/>
                  </a:lnTo>
                  <a:lnTo>
                    <a:pt x="189992" y="57442"/>
                  </a:lnTo>
                  <a:lnTo>
                    <a:pt x="183210" y="34848"/>
                  </a:lnTo>
                  <a:lnTo>
                    <a:pt x="169151" y="16611"/>
                  </a:lnTo>
                  <a:lnTo>
                    <a:pt x="149529" y="4432"/>
                  </a:lnTo>
                  <a:lnTo>
                    <a:pt x="126009" y="0"/>
                  </a:lnTo>
                  <a:lnTo>
                    <a:pt x="103098" y="4203"/>
                  </a:lnTo>
                  <a:lnTo>
                    <a:pt x="83832" y="15748"/>
                  </a:lnTo>
                  <a:lnTo>
                    <a:pt x="69735" y="33108"/>
                  </a:lnTo>
                  <a:lnTo>
                    <a:pt x="62369" y="54724"/>
                  </a:lnTo>
                  <a:lnTo>
                    <a:pt x="37985" y="60629"/>
                  </a:lnTo>
                  <a:lnTo>
                    <a:pt x="18173" y="74752"/>
                  </a:lnTo>
                  <a:lnTo>
                    <a:pt x="4864" y="95161"/>
                  </a:lnTo>
                  <a:lnTo>
                    <a:pt x="0" y="119926"/>
                  </a:lnTo>
                  <a:lnTo>
                    <a:pt x="5130" y="145338"/>
                  </a:lnTo>
                  <a:lnTo>
                    <a:pt x="19126" y="166077"/>
                  </a:lnTo>
                  <a:lnTo>
                    <a:pt x="39878" y="180073"/>
                  </a:lnTo>
                  <a:lnTo>
                    <a:pt x="65290" y="185204"/>
                  </a:lnTo>
                  <a:lnTo>
                    <a:pt x="208889" y="185204"/>
                  </a:lnTo>
                  <a:lnTo>
                    <a:pt x="234302" y="180073"/>
                  </a:lnTo>
                  <a:lnTo>
                    <a:pt x="255054" y="166077"/>
                  </a:lnTo>
                  <a:lnTo>
                    <a:pt x="269036" y="145338"/>
                  </a:lnTo>
                  <a:lnTo>
                    <a:pt x="274167" y="119926"/>
                  </a:lnTo>
                  <a:close/>
                </a:path>
                <a:path w="753744" h="351154">
                  <a:moveTo>
                    <a:pt x="753249" y="285369"/>
                  </a:moveTo>
                  <a:lnTo>
                    <a:pt x="748385" y="260604"/>
                  </a:lnTo>
                  <a:lnTo>
                    <a:pt x="735088" y="240182"/>
                  </a:lnTo>
                  <a:lnTo>
                    <a:pt x="715276" y="226060"/>
                  </a:lnTo>
                  <a:lnTo>
                    <a:pt x="690892" y="220167"/>
                  </a:lnTo>
                  <a:lnTo>
                    <a:pt x="683526" y="198551"/>
                  </a:lnTo>
                  <a:lnTo>
                    <a:pt x="669429" y="181190"/>
                  </a:lnTo>
                  <a:lnTo>
                    <a:pt x="650163" y="169646"/>
                  </a:lnTo>
                  <a:lnTo>
                    <a:pt x="627253" y="165442"/>
                  </a:lnTo>
                  <a:lnTo>
                    <a:pt x="603732" y="169875"/>
                  </a:lnTo>
                  <a:lnTo>
                    <a:pt x="584111" y="182054"/>
                  </a:lnTo>
                  <a:lnTo>
                    <a:pt x="570052" y="200291"/>
                  </a:lnTo>
                  <a:lnTo>
                    <a:pt x="563270" y="222885"/>
                  </a:lnTo>
                  <a:lnTo>
                    <a:pt x="557288" y="221068"/>
                  </a:lnTo>
                  <a:lnTo>
                    <a:pt x="550938" y="220091"/>
                  </a:lnTo>
                  <a:lnTo>
                    <a:pt x="544372" y="220091"/>
                  </a:lnTo>
                  <a:lnTo>
                    <a:pt x="518960" y="225221"/>
                  </a:lnTo>
                  <a:lnTo>
                    <a:pt x="498208" y="239217"/>
                  </a:lnTo>
                  <a:lnTo>
                    <a:pt x="484212" y="259969"/>
                  </a:lnTo>
                  <a:lnTo>
                    <a:pt x="479082" y="285369"/>
                  </a:lnTo>
                  <a:lnTo>
                    <a:pt x="484212" y="310781"/>
                  </a:lnTo>
                  <a:lnTo>
                    <a:pt x="498208" y="331520"/>
                  </a:lnTo>
                  <a:lnTo>
                    <a:pt x="518960" y="345516"/>
                  </a:lnTo>
                  <a:lnTo>
                    <a:pt x="544372" y="350647"/>
                  </a:lnTo>
                  <a:lnTo>
                    <a:pt x="687971" y="350647"/>
                  </a:lnTo>
                  <a:lnTo>
                    <a:pt x="713384" y="345516"/>
                  </a:lnTo>
                  <a:lnTo>
                    <a:pt x="734136" y="331520"/>
                  </a:lnTo>
                  <a:lnTo>
                    <a:pt x="748118" y="310781"/>
                  </a:lnTo>
                  <a:lnTo>
                    <a:pt x="753249" y="285369"/>
                  </a:lnTo>
                  <a:close/>
                </a:path>
              </a:pathLst>
            </a:custGeom>
            <a:solidFill>
              <a:srgbClr val="AFDEF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" name="object 88"/>
            <p:cNvSpPr/>
            <p:nvPr/>
          </p:nvSpPr>
          <p:spPr>
            <a:xfrm>
              <a:off x="14841754" y="5739291"/>
              <a:ext cx="766445" cy="354965"/>
            </a:xfrm>
            <a:custGeom>
              <a:avLst/>
              <a:gdLst/>
              <a:ahLst/>
              <a:cxnLst/>
              <a:rect l="l" t="t" r="r" b="b"/>
              <a:pathLst>
                <a:path w="766444" h="354964">
                  <a:moveTo>
                    <a:pt x="288010" y="126847"/>
                  </a:moveTo>
                  <a:lnTo>
                    <a:pt x="282321" y="98767"/>
                  </a:lnTo>
                  <a:lnTo>
                    <a:pt x="274167" y="86690"/>
                  </a:lnTo>
                  <a:lnTo>
                    <a:pt x="274167" y="126847"/>
                  </a:lnTo>
                  <a:lnTo>
                    <a:pt x="269570" y="149529"/>
                  </a:lnTo>
                  <a:lnTo>
                    <a:pt x="257060" y="168084"/>
                  </a:lnTo>
                  <a:lnTo>
                    <a:pt x="238506" y="180606"/>
                  </a:lnTo>
                  <a:lnTo>
                    <a:pt x="215811" y="185204"/>
                  </a:lnTo>
                  <a:lnTo>
                    <a:pt x="72199" y="185204"/>
                  </a:lnTo>
                  <a:lnTo>
                    <a:pt x="49504" y="180606"/>
                  </a:lnTo>
                  <a:lnTo>
                    <a:pt x="30949" y="168084"/>
                  </a:lnTo>
                  <a:lnTo>
                    <a:pt x="18440" y="149529"/>
                  </a:lnTo>
                  <a:lnTo>
                    <a:pt x="13843" y="126847"/>
                  </a:lnTo>
                  <a:lnTo>
                    <a:pt x="18161" y="104724"/>
                  </a:lnTo>
                  <a:lnTo>
                    <a:pt x="29984" y="86474"/>
                  </a:lnTo>
                  <a:lnTo>
                    <a:pt x="47688" y="73837"/>
                  </a:lnTo>
                  <a:lnTo>
                    <a:pt x="69583" y="68554"/>
                  </a:lnTo>
                  <a:lnTo>
                    <a:pt x="75272" y="68300"/>
                  </a:lnTo>
                  <a:lnTo>
                    <a:pt x="76123" y="62661"/>
                  </a:lnTo>
                  <a:lnTo>
                    <a:pt x="82791" y="43294"/>
                  </a:lnTo>
                  <a:lnTo>
                    <a:pt x="95516" y="27813"/>
                  </a:lnTo>
                  <a:lnTo>
                    <a:pt x="112737" y="17551"/>
                  </a:lnTo>
                  <a:lnTo>
                    <a:pt x="132918" y="13843"/>
                  </a:lnTo>
                  <a:lnTo>
                    <a:pt x="153809" y="17741"/>
                  </a:lnTo>
                  <a:lnTo>
                    <a:pt x="171335" y="28511"/>
                  </a:lnTo>
                  <a:lnTo>
                    <a:pt x="183921" y="44754"/>
                  </a:lnTo>
                  <a:lnTo>
                    <a:pt x="190017" y="65100"/>
                  </a:lnTo>
                  <a:lnTo>
                    <a:pt x="190906" y="73393"/>
                  </a:lnTo>
                  <a:lnTo>
                    <a:pt x="204381" y="69329"/>
                  </a:lnTo>
                  <a:lnTo>
                    <a:pt x="210058" y="68491"/>
                  </a:lnTo>
                  <a:lnTo>
                    <a:pt x="215811" y="68491"/>
                  </a:lnTo>
                  <a:lnTo>
                    <a:pt x="238506" y="73088"/>
                  </a:lnTo>
                  <a:lnTo>
                    <a:pt x="257060" y="85598"/>
                  </a:lnTo>
                  <a:lnTo>
                    <a:pt x="269570" y="104152"/>
                  </a:lnTo>
                  <a:lnTo>
                    <a:pt x="274167" y="126847"/>
                  </a:lnTo>
                  <a:lnTo>
                    <a:pt x="274167" y="86690"/>
                  </a:lnTo>
                  <a:lnTo>
                    <a:pt x="266839" y="75819"/>
                  </a:lnTo>
                  <a:lnTo>
                    <a:pt x="255968" y="68491"/>
                  </a:lnTo>
                  <a:lnTo>
                    <a:pt x="243878" y="60337"/>
                  </a:lnTo>
                  <a:lnTo>
                    <a:pt x="221881" y="55880"/>
                  </a:lnTo>
                  <a:lnTo>
                    <a:pt x="215811" y="54648"/>
                  </a:lnTo>
                  <a:lnTo>
                    <a:pt x="211340" y="54648"/>
                  </a:lnTo>
                  <a:lnTo>
                    <a:pt x="206895" y="55067"/>
                  </a:lnTo>
                  <a:lnTo>
                    <a:pt x="202526" y="55880"/>
                  </a:lnTo>
                  <a:lnTo>
                    <a:pt x="193433" y="33502"/>
                  </a:lnTo>
                  <a:lnTo>
                    <a:pt x="177761" y="15811"/>
                  </a:lnTo>
                  <a:lnTo>
                    <a:pt x="174269" y="13843"/>
                  </a:lnTo>
                  <a:lnTo>
                    <a:pt x="157086" y="4191"/>
                  </a:lnTo>
                  <a:lnTo>
                    <a:pt x="132918" y="0"/>
                  </a:lnTo>
                  <a:lnTo>
                    <a:pt x="109131" y="4152"/>
                  </a:lnTo>
                  <a:lnTo>
                    <a:pt x="88544" y="15659"/>
                  </a:lnTo>
                  <a:lnTo>
                    <a:pt x="72771" y="33134"/>
                  </a:lnTo>
                  <a:lnTo>
                    <a:pt x="63461" y="55181"/>
                  </a:lnTo>
                  <a:lnTo>
                    <a:pt x="38366" y="63004"/>
                  </a:lnTo>
                  <a:lnTo>
                    <a:pt x="18237" y="78803"/>
                  </a:lnTo>
                  <a:lnTo>
                    <a:pt x="4864" y="100698"/>
                  </a:lnTo>
                  <a:lnTo>
                    <a:pt x="0" y="126847"/>
                  </a:lnTo>
                  <a:lnTo>
                    <a:pt x="5689" y="154914"/>
                  </a:lnTo>
                  <a:lnTo>
                    <a:pt x="21170" y="177876"/>
                  </a:lnTo>
                  <a:lnTo>
                    <a:pt x="44119" y="193357"/>
                  </a:lnTo>
                  <a:lnTo>
                    <a:pt x="72199" y="199047"/>
                  </a:lnTo>
                  <a:lnTo>
                    <a:pt x="215811" y="199047"/>
                  </a:lnTo>
                  <a:lnTo>
                    <a:pt x="243878" y="193357"/>
                  </a:lnTo>
                  <a:lnTo>
                    <a:pt x="255968" y="185204"/>
                  </a:lnTo>
                  <a:lnTo>
                    <a:pt x="266839" y="177876"/>
                  </a:lnTo>
                  <a:lnTo>
                    <a:pt x="282321" y="154914"/>
                  </a:lnTo>
                  <a:lnTo>
                    <a:pt x="288010" y="126847"/>
                  </a:lnTo>
                  <a:close/>
                </a:path>
                <a:path w="766444" h="354964">
                  <a:moveTo>
                    <a:pt x="766254" y="282562"/>
                  </a:moveTo>
                  <a:lnTo>
                    <a:pt x="761403" y="256413"/>
                  </a:lnTo>
                  <a:lnTo>
                    <a:pt x="752411" y="241706"/>
                  </a:lnTo>
                  <a:lnTo>
                    <a:pt x="752411" y="282562"/>
                  </a:lnTo>
                  <a:lnTo>
                    <a:pt x="747814" y="305257"/>
                  </a:lnTo>
                  <a:lnTo>
                    <a:pt x="735304" y="323811"/>
                  </a:lnTo>
                  <a:lnTo>
                    <a:pt x="716749" y="336334"/>
                  </a:lnTo>
                  <a:lnTo>
                    <a:pt x="694055" y="340931"/>
                  </a:lnTo>
                  <a:lnTo>
                    <a:pt x="550443" y="340931"/>
                  </a:lnTo>
                  <a:lnTo>
                    <a:pt x="527748" y="336334"/>
                  </a:lnTo>
                  <a:lnTo>
                    <a:pt x="509193" y="323811"/>
                  </a:lnTo>
                  <a:lnTo>
                    <a:pt x="496684" y="305257"/>
                  </a:lnTo>
                  <a:lnTo>
                    <a:pt x="492086" y="282562"/>
                  </a:lnTo>
                  <a:lnTo>
                    <a:pt x="496684" y="259867"/>
                  </a:lnTo>
                  <a:lnTo>
                    <a:pt x="509193" y="241325"/>
                  </a:lnTo>
                  <a:lnTo>
                    <a:pt x="527748" y="228803"/>
                  </a:lnTo>
                  <a:lnTo>
                    <a:pt x="550443" y="224218"/>
                  </a:lnTo>
                  <a:lnTo>
                    <a:pt x="556183" y="224218"/>
                  </a:lnTo>
                  <a:lnTo>
                    <a:pt x="561860" y="225056"/>
                  </a:lnTo>
                  <a:lnTo>
                    <a:pt x="575335" y="229120"/>
                  </a:lnTo>
                  <a:lnTo>
                    <a:pt x="575868" y="224218"/>
                  </a:lnTo>
                  <a:lnTo>
                    <a:pt x="576224" y="220827"/>
                  </a:lnTo>
                  <a:lnTo>
                    <a:pt x="578993" y="211607"/>
                  </a:lnTo>
                  <a:lnTo>
                    <a:pt x="582333" y="200482"/>
                  </a:lnTo>
                  <a:lnTo>
                    <a:pt x="594918" y="184238"/>
                  </a:lnTo>
                  <a:lnTo>
                    <a:pt x="612432" y="173469"/>
                  </a:lnTo>
                  <a:lnTo>
                    <a:pt x="633336" y="169570"/>
                  </a:lnTo>
                  <a:lnTo>
                    <a:pt x="653516" y="173278"/>
                  </a:lnTo>
                  <a:lnTo>
                    <a:pt x="670737" y="183540"/>
                  </a:lnTo>
                  <a:lnTo>
                    <a:pt x="683463" y="199021"/>
                  </a:lnTo>
                  <a:lnTo>
                    <a:pt x="690130" y="218401"/>
                  </a:lnTo>
                  <a:lnTo>
                    <a:pt x="690968" y="224028"/>
                  </a:lnTo>
                  <a:lnTo>
                    <a:pt x="696671" y="224269"/>
                  </a:lnTo>
                  <a:lnTo>
                    <a:pt x="718566" y="229565"/>
                  </a:lnTo>
                  <a:lnTo>
                    <a:pt x="736257" y="242201"/>
                  </a:lnTo>
                  <a:lnTo>
                    <a:pt x="748093" y="260438"/>
                  </a:lnTo>
                  <a:lnTo>
                    <a:pt x="752411" y="282562"/>
                  </a:lnTo>
                  <a:lnTo>
                    <a:pt x="752411" y="241706"/>
                  </a:lnTo>
                  <a:lnTo>
                    <a:pt x="748017" y="234518"/>
                  </a:lnTo>
                  <a:lnTo>
                    <a:pt x="727887" y="218732"/>
                  </a:lnTo>
                  <a:lnTo>
                    <a:pt x="702779" y="210896"/>
                  </a:lnTo>
                  <a:lnTo>
                    <a:pt x="693470" y="188861"/>
                  </a:lnTo>
                  <a:lnTo>
                    <a:pt x="677710" y="171386"/>
                  </a:lnTo>
                  <a:lnTo>
                    <a:pt x="674446" y="169570"/>
                  </a:lnTo>
                  <a:lnTo>
                    <a:pt x="657123" y="159880"/>
                  </a:lnTo>
                  <a:lnTo>
                    <a:pt x="609168" y="159905"/>
                  </a:lnTo>
                  <a:lnTo>
                    <a:pt x="572820" y="189230"/>
                  </a:lnTo>
                  <a:lnTo>
                    <a:pt x="563727" y="211607"/>
                  </a:lnTo>
                  <a:lnTo>
                    <a:pt x="559358" y="210781"/>
                  </a:lnTo>
                  <a:lnTo>
                    <a:pt x="554901" y="210375"/>
                  </a:lnTo>
                  <a:lnTo>
                    <a:pt x="550443" y="210375"/>
                  </a:lnTo>
                  <a:lnTo>
                    <a:pt x="522363" y="216052"/>
                  </a:lnTo>
                  <a:lnTo>
                    <a:pt x="499414" y="231546"/>
                  </a:lnTo>
                  <a:lnTo>
                    <a:pt x="483933" y="254495"/>
                  </a:lnTo>
                  <a:lnTo>
                    <a:pt x="478256" y="282562"/>
                  </a:lnTo>
                  <a:lnTo>
                    <a:pt x="483933" y="310642"/>
                  </a:lnTo>
                  <a:lnTo>
                    <a:pt x="499414" y="333590"/>
                  </a:lnTo>
                  <a:lnTo>
                    <a:pt x="522363" y="349084"/>
                  </a:lnTo>
                  <a:lnTo>
                    <a:pt x="550443" y="354761"/>
                  </a:lnTo>
                  <a:lnTo>
                    <a:pt x="694055" y="354761"/>
                  </a:lnTo>
                  <a:lnTo>
                    <a:pt x="722122" y="349084"/>
                  </a:lnTo>
                  <a:lnTo>
                    <a:pt x="734212" y="340931"/>
                  </a:lnTo>
                  <a:lnTo>
                    <a:pt x="745083" y="333590"/>
                  </a:lnTo>
                  <a:lnTo>
                    <a:pt x="760564" y="310642"/>
                  </a:lnTo>
                  <a:lnTo>
                    <a:pt x="766254" y="282562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89" name="object 89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17267683" y="6302384"/>
              <a:ext cx="73339" cy="138212"/>
            </a:xfrm>
            <a:prstGeom prst="rect">
              <a:avLst/>
            </a:prstGeom>
          </p:spPr>
        </p:pic>
        <p:pic>
          <p:nvPicPr>
            <p:cNvPr id="90" name="object 90"/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17267683" y="6463249"/>
              <a:ext cx="69107" cy="69095"/>
            </a:xfrm>
            <a:prstGeom prst="rect">
              <a:avLst/>
            </a:prstGeom>
          </p:spPr>
        </p:pic>
        <p:sp>
          <p:nvSpPr>
            <p:cNvPr id="91" name="object 91"/>
            <p:cNvSpPr/>
            <p:nvPr/>
          </p:nvSpPr>
          <p:spPr>
            <a:xfrm>
              <a:off x="17240047" y="6272602"/>
              <a:ext cx="133350" cy="498475"/>
            </a:xfrm>
            <a:custGeom>
              <a:avLst/>
              <a:gdLst/>
              <a:ahLst/>
              <a:cxnLst/>
              <a:rect l="l" t="t" r="r" b="b"/>
              <a:pathLst>
                <a:path w="133350" h="498475">
                  <a:moveTo>
                    <a:pt x="132829" y="2667"/>
                  </a:moveTo>
                  <a:lnTo>
                    <a:pt x="130149" y="0"/>
                  </a:lnTo>
                  <a:lnTo>
                    <a:pt x="120891" y="0"/>
                  </a:lnTo>
                  <a:lnTo>
                    <a:pt x="120891" y="11938"/>
                  </a:lnTo>
                  <a:lnTo>
                    <a:pt x="120891" y="281927"/>
                  </a:lnTo>
                  <a:lnTo>
                    <a:pt x="69710" y="281927"/>
                  </a:lnTo>
                  <a:lnTo>
                    <a:pt x="63119" y="281927"/>
                  </a:lnTo>
                  <a:lnTo>
                    <a:pt x="11938" y="281927"/>
                  </a:lnTo>
                  <a:lnTo>
                    <a:pt x="11938" y="11938"/>
                  </a:lnTo>
                  <a:lnTo>
                    <a:pt x="120891" y="11938"/>
                  </a:lnTo>
                  <a:lnTo>
                    <a:pt x="120891" y="0"/>
                  </a:lnTo>
                  <a:lnTo>
                    <a:pt x="2667" y="0"/>
                  </a:lnTo>
                  <a:lnTo>
                    <a:pt x="0" y="2667"/>
                  </a:lnTo>
                  <a:lnTo>
                    <a:pt x="0" y="291198"/>
                  </a:lnTo>
                  <a:lnTo>
                    <a:pt x="2667" y="293865"/>
                  </a:lnTo>
                  <a:lnTo>
                    <a:pt x="60439" y="293865"/>
                  </a:lnTo>
                  <a:lnTo>
                    <a:pt x="60439" y="495592"/>
                  </a:lnTo>
                  <a:lnTo>
                    <a:pt x="63119" y="498271"/>
                  </a:lnTo>
                  <a:lnTo>
                    <a:pt x="66408" y="498271"/>
                  </a:lnTo>
                  <a:lnTo>
                    <a:pt x="69710" y="498271"/>
                  </a:lnTo>
                  <a:lnTo>
                    <a:pt x="72390" y="495592"/>
                  </a:lnTo>
                  <a:lnTo>
                    <a:pt x="72390" y="293865"/>
                  </a:lnTo>
                  <a:lnTo>
                    <a:pt x="130149" y="293865"/>
                  </a:lnTo>
                  <a:lnTo>
                    <a:pt x="132829" y="291198"/>
                  </a:lnTo>
                  <a:lnTo>
                    <a:pt x="132829" y="281927"/>
                  </a:lnTo>
                  <a:lnTo>
                    <a:pt x="132829" y="11938"/>
                  </a:lnTo>
                  <a:lnTo>
                    <a:pt x="132829" y="2667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2" name="object 92"/>
            <p:cNvPicPr/>
            <p:nvPr/>
          </p:nvPicPr>
          <p:blipFill>
            <a:blip r:embed="rId17" cstate="print"/>
            <a:stretch>
              <a:fillRect/>
            </a:stretch>
          </p:blipFill>
          <p:spPr>
            <a:xfrm>
              <a:off x="17267053" y="6297916"/>
              <a:ext cx="78838" cy="240994"/>
            </a:xfrm>
            <a:prstGeom prst="rect">
              <a:avLst/>
            </a:prstGeom>
          </p:spPr>
        </p:pic>
      </p:grpSp>
      <p:sp>
        <p:nvSpPr>
          <p:cNvPr id="94" name="object 94"/>
          <p:cNvSpPr txBox="1"/>
          <p:nvPr/>
        </p:nvSpPr>
        <p:spPr>
          <a:xfrm>
            <a:off x="5143396" y="1883679"/>
            <a:ext cx="1673860" cy="31242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lang="en-GB" sz="1850" b="1" spc="15" dirty="0">
                <a:solidFill>
                  <a:srgbClr val="FFFFFF"/>
                </a:solidFill>
                <a:latin typeface="Harabara"/>
                <a:cs typeface="Harabara"/>
              </a:rPr>
              <a:t>What did we do</a:t>
            </a:r>
            <a:r>
              <a:rPr sz="1850" b="1" dirty="0">
                <a:solidFill>
                  <a:srgbClr val="FFFFFF"/>
                </a:solidFill>
                <a:latin typeface="Harabara"/>
                <a:cs typeface="Harabara"/>
              </a:rPr>
              <a:t>?</a:t>
            </a:r>
            <a:endParaRPr sz="1850" dirty="0">
              <a:latin typeface="Harabara"/>
              <a:cs typeface="Harabara"/>
            </a:endParaRPr>
          </a:p>
        </p:txBody>
      </p:sp>
      <p:grpSp>
        <p:nvGrpSpPr>
          <p:cNvPr id="95" name="object 95"/>
          <p:cNvGrpSpPr/>
          <p:nvPr/>
        </p:nvGrpSpPr>
        <p:grpSpPr>
          <a:xfrm>
            <a:off x="15736025" y="0"/>
            <a:ext cx="4368508" cy="2243533"/>
            <a:chOff x="15736025" y="0"/>
            <a:chExt cx="4368508" cy="2243533"/>
          </a:xfrm>
        </p:grpSpPr>
        <p:sp>
          <p:nvSpPr>
            <p:cNvPr id="96" name="object 96"/>
            <p:cNvSpPr/>
            <p:nvPr/>
          </p:nvSpPr>
          <p:spPr>
            <a:xfrm>
              <a:off x="16836188" y="0"/>
              <a:ext cx="3268345" cy="2011045"/>
            </a:xfrm>
            <a:custGeom>
              <a:avLst/>
              <a:gdLst/>
              <a:ahLst/>
              <a:cxnLst/>
              <a:rect l="l" t="t" r="r" b="b"/>
              <a:pathLst>
                <a:path w="3268344" h="2011045">
                  <a:moveTo>
                    <a:pt x="3267910" y="0"/>
                  </a:moveTo>
                  <a:lnTo>
                    <a:pt x="166268" y="0"/>
                  </a:lnTo>
                  <a:lnTo>
                    <a:pt x="79255" y="91844"/>
                  </a:lnTo>
                  <a:lnTo>
                    <a:pt x="0" y="263560"/>
                  </a:lnTo>
                  <a:lnTo>
                    <a:pt x="79255" y="435279"/>
                  </a:lnTo>
                  <a:lnTo>
                    <a:pt x="317021" y="686254"/>
                  </a:lnTo>
                  <a:lnTo>
                    <a:pt x="1324208" y="1693441"/>
                  </a:lnTo>
                  <a:lnTo>
                    <a:pt x="1575183" y="1931207"/>
                  </a:lnTo>
                  <a:lnTo>
                    <a:pt x="1746901" y="2010462"/>
                  </a:lnTo>
                  <a:lnTo>
                    <a:pt x="1918618" y="1931207"/>
                  </a:lnTo>
                  <a:lnTo>
                    <a:pt x="2169586" y="1693441"/>
                  </a:lnTo>
                  <a:lnTo>
                    <a:pt x="3267910" y="595117"/>
                  </a:lnTo>
                  <a:lnTo>
                    <a:pt x="326791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7" name="object 97"/>
            <p:cNvPicPr/>
            <p:nvPr/>
          </p:nvPicPr>
          <p:blipFill>
            <a:blip r:embed="rId18" cstate="print"/>
            <a:stretch>
              <a:fillRect/>
            </a:stretch>
          </p:blipFill>
          <p:spPr>
            <a:xfrm>
              <a:off x="17574747" y="288514"/>
              <a:ext cx="2011377" cy="679074"/>
            </a:xfrm>
            <a:prstGeom prst="rect">
              <a:avLst/>
            </a:prstGeom>
          </p:spPr>
        </p:pic>
        <p:sp>
          <p:nvSpPr>
            <p:cNvPr id="98" name="object 98"/>
            <p:cNvSpPr/>
            <p:nvPr/>
          </p:nvSpPr>
          <p:spPr>
            <a:xfrm>
              <a:off x="15736025" y="1879678"/>
              <a:ext cx="2738434" cy="363855"/>
            </a:xfrm>
            <a:custGeom>
              <a:avLst/>
              <a:gdLst/>
              <a:ahLst/>
              <a:cxnLst/>
              <a:rect l="l" t="t" r="r" b="b"/>
              <a:pathLst>
                <a:path w="2538730" h="363855">
                  <a:moveTo>
                    <a:pt x="2395219" y="0"/>
                  </a:moveTo>
                  <a:lnTo>
                    <a:pt x="143278" y="0"/>
                  </a:lnTo>
                  <a:lnTo>
                    <a:pt x="60445" y="2238"/>
                  </a:lnTo>
                  <a:lnTo>
                    <a:pt x="17909" y="17909"/>
                  </a:lnTo>
                  <a:lnTo>
                    <a:pt x="2238" y="60445"/>
                  </a:lnTo>
                  <a:lnTo>
                    <a:pt x="0" y="143278"/>
                  </a:lnTo>
                  <a:lnTo>
                    <a:pt x="0" y="220553"/>
                  </a:lnTo>
                  <a:lnTo>
                    <a:pt x="2238" y="303385"/>
                  </a:lnTo>
                  <a:lnTo>
                    <a:pt x="17909" y="345921"/>
                  </a:lnTo>
                  <a:lnTo>
                    <a:pt x="60445" y="361592"/>
                  </a:lnTo>
                  <a:lnTo>
                    <a:pt x="143278" y="363831"/>
                  </a:lnTo>
                  <a:lnTo>
                    <a:pt x="2395219" y="363831"/>
                  </a:lnTo>
                  <a:lnTo>
                    <a:pt x="2478052" y="361592"/>
                  </a:lnTo>
                  <a:lnTo>
                    <a:pt x="2520588" y="345921"/>
                  </a:lnTo>
                  <a:lnTo>
                    <a:pt x="2536259" y="303385"/>
                  </a:lnTo>
                  <a:lnTo>
                    <a:pt x="2538498" y="220553"/>
                  </a:lnTo>
                  <a:lnTo>
                    <a:pt x="2538498" y="143278"/>
                  </a:lnTo>
                  <a:lnTo>
                    <a:pt x="2536259" y="60445"/>
                  </a:lnTo>
                  <a:lnTo>
                    <a:pt x="2520588" y="17909"/>
                  </a:lnTo>
                  <a:lnTo>
                    <a:pt x="2478052" y="2238"/>
                  </a:lnTo>
                  <a:lnTo>
                    <a:pt x="2395219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99" name="object 99"/>
          <p:cNvGrpSpPr/>
          <p:nvPr/>
        </p:nvGrpSpPr>
        <p:grpSpPr>
          <a:xfrm>
            <a:off x="3886365" y="1869956"/>
            <a:ext cx="344170" cy="321310"/>
            <a:chOff x="3886365" y="1869956"/>
            <a:chExt cx="344170" cy="321310"/>
          </a:xfrm>
        </p:grpSpPr>
        <p:sp>
          <p:nvSpPr>
            <p:cNvPr id="100" name="object 100"/>
            <p:cNvSpPr/>
            <p:nvPr/>
          </p:nvSpPr>
          <p:spPr>
            <a:xfrm>
              <a:off x="3886365" y="1881896"/>
              <a:ext cx="315595" cy="309245"/>
            </a:xfrm>
            <a:custGeom>
              <a:avLst/>
              <a:gdLst/>
              <a:ahLst/>
              <a:cxnLst/>
              <a:rect l="l" t="t" r="r" b="b"/>
              <a:pathLst>
                <a:path w="315595" h="309244">
                  <a:moveTo>
                    <a:pt x="175611" y="0"/>
                  </a:moveTo>
                  <a:lnTo>
                    <a:pt x="68176" y="0"/>
                  </a:lnTo>
                  <a:lnTo>
                    <a:pt x="126861" y="73465"/>
                  </a:lnTo>
                  <a:lnTo>
                    <a:pt x="0" y="73465"/>
                  </a:lnTo>
                  <a:lnTo>
                    <a:pt x="0" y="235645"/>
                  </a:lnTo>
                  <a:lnTo>
                    <a:pt x="126861" y="235645"/>
                  </a:lnTo>
                  <a:lnTo>
                    <a:pt x="68176" y="309111"/>
                  </a:lnTo>
                  <a:lnTo>
                    <a:pt x="175611" y="309111"/>
                  </a:lnTo>
                  <a:lnTo>
                    <a:pt x="315069" y="154561"/>
                  </a:lnTo>
                  <a:lnTo>
                    <a:pt x="175611" y="0"/>
                  </a:lnTo>
                  <a:close/>
                </a:path>
              </a:pathLst>
            </a:custGeom>
            <a:solidFill>
              <a:srgbClr val="EC008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1" name="object 101"/>
            <p:cNvSpPr/>
            <p:nvPr/>
          </p:nvSpPr>
          <p:spPr>
            <a:xfrm>
              <a:off x="3909245" y="1875926"/>
              <a:ext cx="315595" cy="309245"/>
            </a:xfrm>
            <a:custGeom>
              <a:avLst/>
              <a:gdLst/>
              <a:ahLst/>
              <a:cxnLst/>
              <a:rect l="l" t="t" r="r" b="b"/>
              <a:pathLst>
                <a:path w="315595" h="309244">
                  <a:moveTo>
                    <a:pt x="175611" y="0"/>
                  </a:moveTo>
                  <a:lnTo>
                    <a:pt x="68176" y="0"/>
                  </a:lnTo>
                  <a:lnTo>
                    <a:pt x="126861" y="73465"/>
                  </a:lnTo>
                  <a:lnTo>
                    <a:pt x="0" y="73465"/>
                  </a:lnTo>
                  <a:lnTo>
                    <a:pt x="0" y="235645"/>
                  </a:lnTo>
                  <a:lnTo>
                    <a:pt x="126861" y="235645"/>
                  </a:lnTo>
                  <a:lnTo>
                    <a:pt x="68176" y="309111"/>
                  </a:lnTo>
                  <a:lnTo>
                    <a:pt x="175611" y="309111"/>
                  </a:lnTo>
                  <a:lnTo>
                    <a:pt x="315069" y="154561"/>
                  </a:lnTo>
                  <a:lnTo>
                    <a:pt x="175611" y="0"/>
                  </a:lnTo>
                  <a:close/>
                </a:path>
              </a:pathLst>
            </a:custGeom>
            <a:ln w="11939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02" name="object 102"/>
          <p:cNvGrpSpPr/>
          <p:nvPr/>
        </p:nvGrpSpPr>
        <p:grpSpPr>
          <a:xfrm>
            <a:off x="14207353" y="1875863"/>
            <a:ext cx="344170" cy="321310"/>
            <a:chOff x="13036436" y="1869956"/>
            <a:chExt cx="344170" cy="321310"/>
          </a:xfrm>
        </p:grpSpPr>
        <p:sp>
          <p:nvSpPr>
            <p:cNvPr id="103" name="object 103"/>
            <p:cNvSpPr/>
            <p:nvPr/>
          </p:nvSpPr>
          <p:spPr>
            <a:xfrm>
              <a:off x="13036436" y="1881896"/>
              <a:ext cx="315595" cy="309245"/>
            </a:xfrm>
            <a:custGeom>
              <a:avLst/>
              <a:gdLst/>
              <a:ahLst/>
              <a:cxnLst/>
              <a:rect l="l" t="t" r="r" b="b"/>
              <a:pathLst>
                <a:path w="315594" h="309244">
                  <a:moveTo>
                    <a:pt x="175611" y="0"/>
                  </a:moveTo>
                  <a:lnTo>
                    <a:pt x="68176" y="0"/>
                  </a:lnTo>
                  <a:lnTo>
                    <a:pt x="126861" y="73465"/>
                  </a:lnTo>
                  <a:lnTo>
                    <a:pt x="0" y="73465"/>
                  </a:lnTo>
                  <a:lnTo>
                    <a:pt x="0" y="235645"/>
                  </a:lnTo>
                  <a:lnTo>
                    <a:pt x="126861" y="235645"/>
                  </a:lnTo>
                  <a:lnTo>
                    <a:pt x="68176" y="309111"/>
                  </a:lnTo>
                  <a:lnTo>
                    <a:pt x="175611" y="309111"/>
                  </a:lnTo>
                  <a:lnTo>
                    <a:pt x="315069" y="154561"/>
                  </a:lnTo>
                  <a:lnTo>
                    <a:pt x="175611" y="0"/>
                  </a:lnTo>
                  <a:close/>
                </a:path>
              </a:pathLst>
            </a:custGeom>
            <a:solidFill>
              <a:srgbClr val="EC008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4" name="object 104"/>
            <p:cNvSpPr/>
            <p:nvPr/>
          </p:nvSpPr>
          <p:spPr>
            <a:xfrm>
              <a:off x="13059314" y="1875926"/>
              <a:ext cx="315595" cy="309245"/>
            </a:xfrm>
            <a:custGeom>
              <a:avLst/>
              <a:gdLst/>
              <a:ahLst/>
              <a:cxnLst/>
              <a:rect l="l" t="t" r="r" b="b"/>
              <a:pathLst>
                <a:path w="315594" h="309244">
                  <a:moveTo>
                    <a:pt x="175611" y="0"/>
                  </a:moveTo>
                  <a:lnTo>
                    <a:pt x="68176" y="0"/>
                  </a:lnTo>
                  <a:lnTo>
                    <a:pt x="126861" y="73465"/>
                  </a:lnTo>
                  <a:lnTo>
                    <a:pt x="0" y="73465"/>
                  </a:lnTo>
                  <a:lnTo>
                    <a:pt x="0" y="235645"/>
                  </a:lnTo>
                  <a:lnTo>
                    <a:pt x="126861" y="235645"/>
                  </a:lnTo>
                  <a:lnTo>
                    <a:pt x="68176" y="309111"/>
                  </a:lnTo>
                  <a:lnTo>
                    <a:pt x="175611" y="309111"/>
                  </a:lnTo>
                  <a:lnTo>
                    <a:pt x="315069" y="154561"/>
                  </a:lnTo>
                  <a:lnTo>
                    <a:pt x="175611" y="0"/>
                  </a:lnTo>
                  <a:close/>
                </a:path>
              </a:pathLst>
            </a:custGeom>
            <a:ln w="11939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5" name="object 105"/>
          <p:cNvSpPr/>
          <p:nvPr/>
        </p:nvSpPr>
        <p:spPr>
          <a:xfrm>
            <a:off x="930745" y="1878417"/>
            <a:ext cx="2538730" cy="363855"/>
          </a:xfrm>
          <a:custGeom>
            <a:avLst/>
            <a:gdLst/>
            <a:ahLst/>
            <a:cxnLst/>
            <a:rect l="l" t="t" r="r" b="b"/>
            <a:pathLst>
              <a:path w="2538729" h="363855">
                <a:moveTo>
                  <a:pt x="2395219" y="0"/>
                </a:moveTo>
                <a:lnTo>
                  <a:pt x="143278" y="0"/>
                </a:lnTo>
                <a:lnTo>
                  <a:pt x="60445" y="2238"/>
                </a:lnTo>
                <a:lnTo>
                  <a:pt x="17909" y="17909"/>
                </a:lnTo>
                <a:lnTo>
                  <a:pt x="2238" y="60445"/>
                </a:lnTo>
                <a:lnTo>
                  <a:pt x="0" y="143278"/>
                </a:lnTo>
                <a:lnTo>
                  <a:pt x="0" y="220553"/>
                </a:lnTo>
                <a:lnTo>
                  <a:pt x="2238" y="303385"/>
                </a:lnTo>
                <a:lnTo>
                  <a:pt x="17909" y="345921"/>
                </a:lnTo>
                <a:lnTo>
                  <a:pt x="60445" y="361592"/>
                </a:lnTo>
                <a:lnTo>
                  <a:pt x="143278" y="363831"/>
                </a:lnTo>
                <a:lnTo>
                  <a:pt x="2395219" y="363831"/>
                </a:lnTo>
                <a:lnTo>
                  <a:pt x="2478052" y="361592"/>
                </a:lnTo>
                <a:lnTo>
                  <a:pt x="2520588" y="345921"/>
                </a:lnTo>
                <a:lnTo>
                  <a:pt x="2536259" y="303385"/>
                </a:lnTo>
                <a:lnTo>
                  <a:pt x="2538498" y="220553"/>
                </a:lnTo>
                <a:lnTo>
                  <a:pt x="2538498" y="143278"/>
                </a:lnTo>
                <a:lnTo>
                  <a:pt x="2536259" y="60445"/>
                </a:lnTo>
                <a:lnTo>
                  <a:pt x="2520588" y="17909"/>
                </a:lnTo>
                <a:lnTo>
                  <a:pt x="2478052" y="2238"/>
                </a:lnTo>
                <a:lnTo>
                  <a:pt x="2395219" y="0"/>
                </a:lnTo>
                <a:close/>
              </a:path>
            </a:pathLst>
          </a:custGeom>
          <a:solidFill>
            <a:srgbClr val="58595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" name="object 106"/>
          <p:cNvSpPr txBox="1"/>
          <p:nvPr/>
        </p:nvSpPr>
        <p:spPr>
          <a:xfrm>
            <a:off x="1706902" y="1886352"/>
            <a:ext cx="985519" cy="31242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850" b="1" spc="10" dirty="0">
                <a:solidFill>
                  <a:srgbClr val="FFFFFF"/>
                </a:solidFill>
                <a:latin typeface="Harabara"/>
                <a:cs typeface="Harabara"/>
              </a:rPr>
              <a:t>What</a:t>
            </a:r>
            <a:r>
              <a:rPr sz="1850" b="1" spc="-30" dirty="0">
                <a:solidFill>
                  <a:srgbClr val="FFFFFF"/>
                </a:solidFill>
                <a:latin typeface="Harabara"/>
                <a:cs typeface="Harabara"/>
              </a:rPr>
              <a:t> </a:t>
            </a:r>
            <a:r>
              <a:rPr sz="1850" b="1" spc="5" dirty="0">
                <a:solidFill>
                  <a:srgbClr val="FFFFFF"/>
                </a:solidFill>
                <a:latin typeface="Harabara"/>
                <a:cs typeface="Harabara"/>
              </a:rPr>
              <a:t>is</a:t>
            </a:r>
            <a:r>
              <a:rPr sz="1850" b="1" spc="-30" dirty="0">
                <a:solidFill>
                  <a:srgbClr val="FFFFFF"/>
                </a:solidFill>
                <a:latin typeface="Harabara"/>
                <a:cs typeface="Harabara"/>
              </a:rPr>
              <a:t> </a:t>
            </a:r>
            <a:r>
              <a:rPr sz="1850" b="1" dirty="0">
                <a:solidFill>
                  <a:srgbClr val="FFFFFF"/>
                </a:solidFill>
                <a:latin typeface="Harabara"/>
                <a:cs typeface="Harabara"/>
              </a:rPr>
              <a:t>it?</a:t>
            </a:r>
            <a:endParaRPr sz="1850" dirty="0">
              <a:latin typeface="Harabara"/>
              <a:cs typeface="Harabara"/>
            </a:endParaRPr>
          </a:p>
        </p:txBody>
      </p:sp>
      <p:sp>
        <p:nvSpPr>
          <p:cNvPr id="107" name="object 107"/>
          <p:cNvSpPr/>
          <p:nvPr/>
        </p:nvSpPr>
        <p:spPr>
          <a:xfrm>
            <a:off x="9898947" y="1859944"/>
            <a:ext cx="2538730" cy="363855"/>
          </a:xfrm>
          <a:custGeom>
            <a:avLst/>
            <a:gdLst/>
            <a:ahLst/>
            <a:cxnLst/>
            <a:rect l="l" t="t" r="r" b="b"/>
            <a:pathLst>
              <a:path w="2538729" h="363855">
                <a:moveTo>
                  <a:pt x="2395219" y="0"/>
                </a:moveTo>
                <a:lnTo>
                  <a:pt x="143278" y="0"/>
                </a:lnTo>
                <a:lnTo>
                  <a:pt x="60445" y="2238"/>
                </a:lnTo>
                <a:lnTo>
                  <a:pt x="17909" y="17909"/>
                </a:lnTo>
                <a:lnTo>
                  <a:pt x="2238" y="60445"/>
                </a:lnTo>
                <a:lnTo>
                  <a:pt x="0" y="143278"/>
                </a:lnTo>
                <a:lnTo>
                  <a:pt x="0" y="220553"/>
                </a:lnTo>
                <a:lnTo>
                  <a:pt x="2238" y="303385"/>
                </a:lnTo>
                <a:lnTo>
                  <a:pt x="17909" y="345921"/>
                </a:lnTo>
                <a:lnTo>
                  <a:pt x="60445" y="361592"/>
                </a:lnTo>
                <a:lnTo>
                  <a:pt x="143278" y="363831"/>
                </a:lnTo>
                <a:lnTo>
                  <a:pt x="2395219" y="363831"/>
                </a:lnTo>
                <a:lnTo>
                  <a:pt x="2478052" y="361592"/>
                </a:lnTo>
                <a:lnTo>
                  <a:pt x="2520588" y="345921"/>
                </a:lnTo>
                <a:lnTo>
                  <a:pt x="2536259" y="303385"/>
                </a:lnTo>
                <a:lnTo>
                  <a:pt x="2538498" y="220553"/>
                </a:lnTo>
                <a:lnTo>
                  <a:pt x="2538498" y="143278"/>
                </a:lnTo>
                <a:lnTo>
                  <a:pt x="2536259" y="60445"/>
                </a:lnTo>
                <a:lnTo>
                  <a:pt x="2520588" y="17909"/>
                </a:lnTo>
                <a:lnTo>
                  <a:pt x="2478052" y="2238"/>
                </a:lnTo>
                <a:lnTo>
                  <a:pt x="2395219" y="0"/>
                </a:lnTo>
                <a:close/>
              </a:path>
            </a:pathLst>
          </a:custGeom>
          <a:solidFill>
            <a:srgbClr val="58595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" name="object 108"/>
          <p:cNvSpPr txBox="1"/>
          <p:nvPr/>
        </p:nvSpPr>
        <p:spPr>
          <a:xfrm>
            <a:off x="10422876" y="1884939"/>
            <a:ext cx="1945928" cy="31242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lang="en-GB" sz="1850" b="1" spc="10" dirty="0">
                <a:solidFill>
                  <a:srgbClr val="FFFFFF"/>
                </a:solidFill>
                <a:latin typeface="Harabara"/>
                <a:cs typeface="Harabara"/>
              </a:rPr>
              <a:t>What did we find</a:t>
            </a:r>
            <a:r>
              <a:rPr sz="1850" b="1" spc="10" dirty="0">
                <a:solidFill>
                  <a:srgbClr val="FFFFFF"/>
                </a:solidFill>
                <a:latin typeface="Harabara"/>
                <a:cs typeface="Harabara"/>
              </a:rPr>
              <a:t>?</a:t>
            </a:r>
            <a:endParaRPr sz="1850" dirty="0">
              <a:latin typeface="Harabara"/>
              <a:cs typeface="Harabara"/>
            </a:endParaRPr>
          </a:p>
        </p:txBody>
      </p:sp>
      <p:sp>
        <p:nvSpPr>
          <p:cNvPr id="109" name="object 109"/>
          <p:cNvSpPr txBox="1"/>
          <p:nvPr/>
        </p:nvSpPr>
        <p:spPr>
          <a:xfrm>
            <a:off x="16235656" y="1895680"/>
            <a:ext cx="2052573" cy="31242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lang="en-GB" sz="1850" b="1" spc="15" dirty="0">
                <a:solidFill>
                  <a:srgbClr val="FFFFFF"/>
                </a:solidFill>
                <a:latin typeface="Harabara"/>
                <a:cs typeface="Harabara"/>
              </a:rPr>
              <a:t>What happens next</a:t>
            </a:r>
            <a:r>
              <a:rPr sz="1850" b="1" spc="10" dirty="0">
                <a:solidFill>
                  <a:srgbClr val="FFFFFF"/>
                </a:solidFill>
                <a:latin typeface="Harabara"/>
                <a:cs typeface="Harabara"/>
              </a:rPr>
              <a:t>?</a:t>
            </a:r>
            <a:endParaRPr sz="1850" dirty="0">
              <a:latin typeface="Harabara"/>
              <a:cs typeface="Harabar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165</TotalTime>
  <Words>402</Words>
  <Application>Microsoft Office PowerPoint</Application>
  <PresentationFormat>Custom</PresentationFormat>
  <Paragraphs>45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Harabara</vt:lpstr>
      <vt:lpstr>HelveticaNeueLT Std</vt:lpstr>
      <vt:lpstr>HelveticaNeueLT Std Lt</vt:lpstr>
      <vt:lpstr>Office Theme</vt:lpstr>
      <vt:lpstr>Communications scrutiny review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Equality, diversity, inclusion and belonging</dc:title>
  <dc:creator>Diane Nash</dc:creator>
  <cp:lastModifiedBy>Diane Nash</cp:lastModifiedBy>
  <cp:revision>28</cp:revision>
  <dcterms:created xsi:type="dcterms:W3CDTF">2021-10-07T07:51:55Z</dcterms:created>
  <dcterms:modified xsi:type="dcterms:W3CDTF">2024-07-12T11:34:41Z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2021-05-07T00:00:00Z</vt:filetime>
  </property>
  <property fmtid="{D5CDD505-2E9C-101B-9397-08002B2CF9AE}" pid="3" name="Creator">
    <vt:lpwstr>Adobe InDesign 14.0 (Windows)</vt:lpwstr>
  </property>
  <property fmtid="{D5CDD505-2E9C-101B-9397-08002B2CF9AE}" pid="4" name="LastSaved">
    <vt:filetime>2021-10-07T00:00:00Z</vt:filetime>
  </property>
</Properties>
</file>